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8"/>
  </p:notesMasterIdLst>
  <p:sldIdLst>
    <p:sldId id="322" r:id="rId5"/>
    <p:sldId id="325" r:id="rId6"/>
    <p:sldId id="326" r:id="rId7"/>
    <p:sldId id="309" r:id="rId8"/>
    <p:sldId id="321" r:id="rId9"/>
    <p:sldId id="320" r:id="rId10"/>
    <p:sldId id="307" r:id="rId11"/>
    <p:sldId id="308" r:id="rId12"/>
    <p:sldId id="302" r:id="rId13"/>
    <p:sldId id="310" r:id="rId14"/>
    <p:sldId id="298" r:id="rId15"/>
    <p:sldId id="301" r:id="rId16"/>
    <p:sldId id="304" r:id="rId17"/>
    <p:sldId id="315" r:id="rId18"/>
    <p:sldId id="316" r:id="rId19"/>
    <p:sldId id="305" r:id="rId20"/>
    <p:sldId id="317" r:id="rId21"/>
    <p:sldId id="319" r:id="rId22"/>
    <p:sldId id="311" r:id="rId23"/>
    <p:sldId id="312" r:id="rId24"/>
    <p:sldId id="318" r:id="rId25"/>
    <p:sldId id="323" r:id="rId26"/>
    <p:sldId id="303"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1A0EE8-3598-4B00-B21E-1F182500CC14}" v="159" dt="2021-04-03T00:17:15.141"/>
    <p1510:client id="{5421BF46-5C61-4232-923F-866F9550A0E0}" v="1146" dt="2021-04-03T01:37:28.319"/>
    <p1510:client id="{5E66703E-6BD6-4828-B9BE-914CDEC52835}" v="52" dt="2021-04-03T00:44:17.177"/>
    <p1510:client id="{7334BBEB-64A4-43A1-A5C4-0655AB7011CA}" v="66" dt="2021-04-03T00:32:33.916"/>
    <p1510:client id="{883CBC56-AF4C-4DD8-A5EC-202FCB04ACD6}" v="3" dt="2021-04-02T23:58:39.647"/>
    <p1510:client id="{A11F63D4-34C8-4E96-9534-B072CC98989D}" v="8" dt="2021-04-02T22:57:03.729"/>
    <p1510:client id="{B9DF59F8-8391-4857-B616-5044C7F9039B}" v="3" dt="2021-04-03T02:35:43.798"/>
    <p1510:client id="{C851476E-4FC1-4DB1-99B6-1B2447382E20}" v="134" dt="2021-04-02T23:56:31.350"/>
    <p1510:client id="{D1022B76-880F-40E1-964D-89AB8C08FD8E}" v="60" dt="2021-04-02T22:51:17.765"/>
    <p1510:client id="{FB2C42CE-F18C-45CC-9C80-9559EAFDCB3E}" v="3" dt="2021-04-03T00:00:33.92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37"/>
  </p:normalViewPr>
  <p:slideViewPr>
    <p:cSldViewPr snapToGrid="0">
      <p:cViewPr varScale="1">
        <p:scale>
          <a:sx n="103" d="100"/>
          <a:sy n="103" d="100"/>
        </p:scale>
        <p:origin x="89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ry Ben Alex Pavuluri" userId="S::hr751368@dal.ca::bbafa73f-0820-4096-a145-c0e2a233722e" providerId="AD" clId="Web-{A11F63D4-34C8-4E96-9534-B072CC98989D}"/>
    <pc:docChg chg="modSld">
      <pc:chgData name="Harry Ben Alex Pavuluri" userId="S::hr751368@dal.ca::bbafa73f-0820-4096-a145-c0e2a233722e" providerId="AD" clId="Web-{A11F63D4-34C8-4E96-9534-B072CC98989D}" dt="2021-04-02T22:57:03.729" v="6" actId="14100"/>
      <pc:docMkLst>
        <pc:docMk/>
      </pc:docMkLst>
      <pc:sldChg chg="modSp">
        <pc:chgData name="Harry Ben Alex Pavuluri" userId="S::hr751368@dal.ca::bbafa73f-0820-4096-a145-c0e2a233722e" providerId="AD" clId="Web-{A11F63D4-34C8-4E96-9534-B072CC98989D}" dt="2021-04-02T22:57:03.432" v="1" actId="20577"/>
        <pc:sldMkLst>
          <pc:docMk/>
          <pc:sldMk cId="1331274550" sldId="298"/>
        </pc:sldMkLst>
        <pc:spChg chg="mod">
          <ac:chgData name="Harry Ben Alex Pavuluri" userId="S::hr751368@dal.ca::bbafa73f-0820-4096-a145-c0e2a233722e" providerId="AD" clId="Web-{A11F63D4-34C8-4E96-9534-B072CC98989D}" dt="2021-04-02T22:57:03.432" v="1" actId="20577"/>
          <ac:spMkLst>
            <pc:docMk/>
            <pc:sldMk cId="1331274550" sldId="298"/>
            <ac:spMk id="78" creationId="{C321A4EB-B61B-48A0-A0D3-20D07466CB6D}"/>
          </ac:spMkLst>
        </pc:spChg>
      </pc:sldChg>
      <pc:sldChg chg="delSp modSp">
        <pc:chgData name="Harry Ben Alex Pavuluri" userId="S::hr751368@dal.ca::bbafa73f-0820-4096-a145-c0e2a233722e" providerId="AD" clId="Web-{A11F63D4-34C8-4E96-9534-B072CC98989D}" dt="2021-04-02T22:57:03.729" v="6" actId="14100"/>
        <pc:sldMkLst>
          <pc:docMk/>
          <pc:sldMk cId="2011468377" sldId="299"/>
        </pc:sldMkLst>
        <pc:spChg chg="del">
          <ac:chgData name="Harry Ben Alex Pavuluri" userId="S::hr751368@dal.ca::bbafa73f-0820-4096-a145-c0e2a233722e" providerId="AD" clId="Web-{A11F63D4-34C8-4E96-9534-B072CC98989D}" dt="2021-04-02T22:57:03.541" v="2"/>
          <ac:spMkLst>
            <pc:docMk/>
            <pc:sldMk cId="2011468377" sldId="299"/>
            <ac:spMk id="2" creationId="{22393003-4D67-43F1-9F79-BA43DF297AF6}"/>
          </ac:spMkLst>
        </pc:spChg>
        <pc:spChg chg="mod">
          <ac:chgData name="Harry Ben Alex Pavuluri" userId="S::hr751368@dal.ca::bbafa73f-0820-4096-a145-c0e2a233722e" providerId="AD" clId="Web-{A11F63D4-34C8-4E96-9534-B072CC98989D}" dt="2021-04-02T22:57:03.729" v="6" actId="14100"/>
          <ac:spMkLst>
            <pc:docMk/>
            <pc:sldMk cId="2011468377" sldId="299"/>
            <ac:spMk id="17" creationId="{5B06D034-4E31-49C5-A85B-6E990D914A96}"/>
          </ac:spMkLst>
        </pc:spChg>
      </pc:sldChg>
    </pc:docChg>
  </pc:docChgLst>
  <pc:docChgLst>
    <pc:chgData name="Harry Ben Alex Pavuluri" userId="S::hr751368@dal.ca::bbafa73f-0820-4096-a145-c0e2a233722e" providerId="AD" clId="Web-{D1022B76-880F-40E1-964D-89AB8C08FD8E}"/>
    <pc:docChg chg="addSld modSld sldOrd">
      <pc:chgData name="Harry Ben Alex Pavuluri" userId="S::hr751368@dal.ca::bbafa73f-0820-4096-a145-c0e2a233722e" providerId="AD" clId="Web-{D1022B76-880F-40E1-964D-89AB8C08FD8E}" dt="2021-04-02T22:51:17.765" v="51" actId="20577"/>
      <pc:docMkLst>
        <pc:docMk/>
      </pc:docMkLst>
      <pc:sldChg chg="modSp ord">
        <pc:chgData name="Harry Ben Alex Pavuluri" userId="S::hr751368@dal.ca::bbafa73f-0820-4096-a145-c0e2a233722e" providerId="AD" clId="Web-{D1022B76-880F-40E1-964D-89AB8C08FD8E}" dt="2021-04-02T22:51:16.968" v="43" actId="20577"/>
        <pc:sldMkLst>
          <pc:docMk/>
          <pc:sldMk cId="2428059098" sldId="297"/>
        </pc:sldMkLst>
        <pc:spChg chg="mod">
          <ac:chgData name="Harry Ben Alex Pavuluri" userId="S::hr751368@dal.ca::bbafa73f-0820-4096-a145-c0e2a233722e" providerId="AD" clId="Web-{D1022B76-880F-40E1-964D-89AB8C08FD8E}" dt="2021-04-02T22:51:16.968" v="43" actId="20577"/>
          <ac:spMkLst>
            <pc:docMk/>
            <pc:sldMk cId="2428059098" sldId="297"/>
            <ac:spMk id="266" creationId="{00000000-0000-0000-0000-000000000000}"/>
          </ac:spMkLst>
        </pc:spChg>
      </pc:sldChg>
      <pc:sldChg chg="delSp modSp ord">
        <pc:chgData name="Harry Ben Alex Pavuluri" userId="S::hr751368@dal.ca::bbafa73f-0820-4096-a145-c0e2a233722e" providerId="AD" clId="Web-{D1022B76-880F-40E1-964D-89AB8C08FD8E}" dt="2021-04-02T22:51:17.765" v="51" actId="20577"/>
        <pc:sldMkLst>
          <pc:docMk/>
          <pc:sldMk cId="1331274550" sldId="298"/>
        </pc:sldMkLst>
        <pc:spChg chg="mod">
          <ac:chgData name="Harry Ben Alex Pavuluri" userId="S::hr751368@dal.ca::bbafa73f-0820-4096-a145-c0e2a233722e" providerId="AD" clId="Web-{D1022B76-880F-40E1-964D-89AB8C08FD8E}" dt="2021-04-02T22:51:17.765" v="51" actId="20577"/>
          <ac:spMkLst>
            <pc:docMk/>
            <pc:sldMk cId="1331274550" sldId="298"/>
            <ac:spMk id="78" creationId="{C321A4EB-B61B-48A0-A0D3-20D07466CB6D}"/>
          </ac:spMkLst>
        </pc:spChg>
        <pc:spChg chg="del">
          <ac:chgData name="Harry Ben Alex Pavuluri" userId="S::hr751368@dal.ca::bbafa73f-0820-4096-a145-c0e2a233722e" providerId="AD" clId="Web-{D1022B76-880F-40E1-964D-89AB8C08FD8E}" dt="2021-04-02T22:49:46.950" v="26"/>
          <ac:spMkLst>
            <pc:docMk/>
            <pc:sldMk cId="1331274550" sldId="298"/>
            <ac:spMk id="196" creationId="{BA136377-1130-4DF5-8E8F-5578D691E8DE}"/>
          </ac:spMkLst>
        </pc:spChg>
        <pc:spChg chg="del mod">
          <ac:chgData name="Harry Ben Alex Pavuluri" userId="S::hr751368@dal.ca::bbafa73f-0820-4096-a145-c0e2a233722e" providerId="AD" clId="Web-{D1022B76-880F-40E1-964D-89AB8C08FD8E}" dt="2021-04-02T22:49:46.809" v="25"/>
          <ac:spMkLst>
            <pc:docMk/>
            <pc:sldMk cId="1331274550" sldId="298"/>
            <ac:spMk id="197" creationId="{BBB95DB8-D239-4C18-90B5-E824F63EB8CE}"/>
          </ac:spMkLst>
        </pc:spChg>
        <pc:spChg chg="mod">
          <ac:chgData name="Harry Ben Alex Pavuluri" userId="S::hr751368@dal.ca::bbafa73f-0820-4096-a145-c0e2a233722e" providerId="AD" clId="Web-{D1022B76-880F-40E1-964D-89AB8C08FD8E}" dt="2021-04-02T22:51:17.218" v="47" actId="20577"/>
          <ac:spMkLst>
            <pc:docMk/>
            <pc:sldMk cId="1331274550" sldId="298"/>
            <ac:spMk id="214" creationId="{00000000-0000-0000-0000-000000000000}"/>
          </ac:spMkLst>
        </pc:spChg>
      </pc:sldChg>
      <pc:sldChg chg="addSp delSp modSp add ord replId">
        <pc:chgData name="Harry Ben Alex Pavuluri" userId="S::hr751368@dal.ca::bbafa73f-0820-4096-a145-c0e2a233722e" providerId="AD" clId="Web-{D1022B76-880F-40E1-964D-89AB8C08FD8E}" dt="2021-04-02T22:43:31.596" v="13" actId="1076"/>
        <pc:sldMkLst>
          <pc:docMk/>
          <pc:sldMk cId="2011468377" sldId="299"/>
        </pc:sldMkLst>
        <pc:spChg chg="add mod">
          <ac:chgData name="Harry Ben Alex Pavuluri" userId="S::hr751368@dal.ca::bbafa73f-0820-4096-a145-c0e2a233722e" providerId="AD" clId="Web-{D1022B76-880F-40E1-964D-89AB8C08FD8E}" dt="2021-04-02T22:43:31.596" v="13" actId="1076"/>
          <ac:spMkLst>
            <pc:docMk/>
            <pc:sldMk cId="2011468377" sldId="299"/>
            <ac:spMk id="2" creationId="{22393003-4D67-43F1-9F79-BA43DF297AF6}"/>
          </ac:spMkLst>
        </pc:spChg>
        <pc:spChg chg="mod">
          <ac:chgData name="Harry Ben Alex Pavuluri" userId="S::hr751368@dal.ca::bbafa73f-0820-4096-a145-c0e2a233722e" providerId="AD" clId="Web-{D1022B76-880F-40E1-964D-89AB8C08FD8E}" dt="2021-04-02T22:41:58.656" v="3" actId="1076"/>
          <ac:spMkLst>
            <pc:docMk/>
            <pc:sldMk cId="2011468377" sldId="299"/>
            <ac:spMk id="16" creationId="{C27D5201-9FCD-4752-BE8C-C4F6DDF6AE67}"/>
          </ac:spMkLst>
        </pc:spChg>
        <pc:spChg chg="mod">
          <ac:chgData name="Harry Ben Alex Pavuluri" userId="S::hr751368@dal.ca::bbafa73f-0820-4096-a145-c0e2a233722e" providerId="AD" clId="Web-{D1022B76-880F-40E1-964D-89AB8C08FD8E}" dt="2021-04-02T22:43:28.721" v="8" actId="1076"/>
          <ac:spMkLst>
            <pc:docMk/>
            <pc:sldMk cId="2011468377" sldId="299"/>
            <ac:spMk id="17" creationId="{5B06D034-4E31-49C5-A85B-6E990D914A96}"/>
          </ac:spMkLst>
        </pc:spChg>
        <pc:spChg chg="mod">
          <ac:chgData name="Harry Ben Alex Pavuluri" userId="S::hr751368@dal.ca::bbafa73f-0820-4096-a145-c0e2a233722e" providerId="AD" clId="Web-{D1022B76-880F-40E1-964D-89AB8C08FD8E}" dt="2021-04-02T22:40:16.481" v="2" actId="20577"/>
          <ac:spMkLst>
            <pc:docMk/>
            <pc:sldMk cId="2011468377" sldId="299"/>
            <ac:spMk id="266" creationId="{00000000-0000-0000-0000-000000000000}"/>
          </ac:spMkLst>
        </pc:spChg>
        <pc:grpChg chg="add del">
          <ac:chgData name="Harry Ben Alex Pavuluri" userId="S::hr751368@dal.ca::bbafa73f-0820-4096-a145-c0e2a233722e" providerId="AD" clId="Web-{D1022B76-880F-40E1-964D-89AB8C08FD8E}" dt="2021-04-02T22:42:02.125" v="6"/>
          <ac:grpSpMkLst>
            <pc:docMk/>
            <pc:sldMk cId="2011468377" sldId="299"/>
            <ac:grpSpMk id="15" creationId="{DC03BDB4-3C89-43FD-A71A-E5990F9730BF}"/>
          </ac:grpSpMkLst>
        </pc:grpChg>
      </pc:sldChg>
      <pc:sldChg chg="add replId">
        <pc:chgData name="Harry Ben Alex Pavuluri" userId="S::hr751368@dal.ca::bbafa73f-0820-4096-a145-c0e2a233722e" providerId="AD" clId="Web-{D1022B76-880F-40E1-964D-89AB8C08FD8E}" dt="2021-04-02T22:48:02.760" v="14"/>
        <pc:sldMkLst>
          <pc:docMk/>
          <pc:sldMk cId="3208375927" sldId="300"/>
        </pc:sldMkLst>
      </pc:sldChg>
      <pc:sldChg chg="add replId">
        <pc:chgData name="Harry Ben Alex Pavuluri" userId="S::hr751368@dal.ca::bbafa73f-0820-4096-a145-c0e2a233722e" providerId="AD" clId="Web-{D1022B76-880F-40E1-964D-89AB8C08FD8E}" dt="2021-04-02T22:49:47.497" v="34"/>
        <pc:sldMkLst>
          <pc:docMk/>
          <pc:sldMk cId="3787630854" sldId="301"/>
        </pc:sldMkLst>
      </pc:sldChg>
      <pc:sldChg chg="add replId">
        <pc:chgData name="Harry Ben Alex Pavuluri" userId="S::hr751368@dal.ca::bbafa73f-0820-4096-a145-c0e2a233722e" providerId="AD" clId="Web-{D1022B76-880F-40E1-964D-89AB8C08FD8E}" dt="2021-04-02T22:51:17.077" v="44"/>
        <pc:sldMkLst>
          <pc:docMk/>
          <pc:sldMk cId="2416364094" sldId="302"/>
        </pc:sldMkLst>
      </pc:sldChg>
    </pc:docChg>
  </pc:docChgLst>
  <pc:docChgLst>
    <pc:chgData name="Harry Ben Alex Pavuluri" userId="S::hr751368@dal.ca::bbafa73f-0820-4096-a145-c0e2a233722e" providerId="AD" clId="Web-{C851476E-4FC1-4DB1-99B6-1B2447382E20}"/>
    <pc:docChg chg="addSld delSld modSld sldOrd">
      <pc:chgData name="Harry Ben Alex Pavuluri" userId="S::hr751368@dal.ca::bbafa73f-0820-4096-a145-c0e2a233722e" providerId="AD" clId="Web-{C851476E-4FC1-4DB1-99B6-1B2447382E20}" dt="2021-04-02T23:56:31.350" v="11" actId="1076"/>
      <pc:docMkLst>
        <pc:docMk/>
      </pc:docMkLst>
      <pc:sldChg chg="add del">
        <pc:chgData name="Harry Ben Alex Pavuluri" userId="S::hr751368@dal.ca::bbafa73f-0820-4096-a145-c0e2a233722e" providerId="AD" clId="Web-{C851476E-4FC1-4DB1-99B6-1B2447382E20}" dt="2021-04-02T23:56:30.303" v="4"/>
        <pc:sldMkLst>
          <pc:docMk/>
          <pc:sldMk cId="2011468377" sldId="299"/>
        </pc:sldMkLst>
      </pc:sldChg>
      <pc:sldChg chg="addSp delSp modSp ord">
        <pc:chgData name="Harry Ben Alex Pavuluri" userId="S::hr751368@dal.ca::bbafa73f-0820-4096-a145-c0e2a233722e" providerId="AD" clId="Web-{C851476E-4FC1-4DB1-99B6-1B2447382E20}" dt="2021-04-02T23:56:31.350" v="11" actId="1076"/>
        <pc:sldMkLst>
          <pc:docMk/>
          <pc:sldMk cId="498253024" sldId="308"/>
        </pc:sldMkLst>
        <pc:spChg chg="mod">
          <ac:chgData name="Harry Ben Alex Pavuluri" userId="S::hr751368@dal.ca::bbafa73f-0820-4096-a145-c0e2a233722e" providerId="AD" clId="Web-{C851476E-4FC1-4DB1-99B6-1B2447382E20}" dt="2021-04-02T23:56:30.615" v="6" actId="20577"/>
          <ac:spMkLst>
            <pc:docMk/>
            <pc:sldMk cId="498253024" sldId="308"/>
            <ac:spMk id="10" creationId="{8EF1D845-92B2-4DFF-9700-536A67C69E8A}"/>
          </ac:spMkLst>
        </pc:spChg>
        <pc:picChg chg="add mod">
          <ac:chgData name="Harry Ben Alex Pavuluri" userId="S::hr751368@dal.ca::bbafa73f-0820-4096-a145-c0e2a233722e" providerId="AD" clId="Web-{C851476E-4FC1-4DB1-99B6-1B2447382E20}" dt="2021-04-02T23:56:31.350" v="11" actId="1076"/>
          <ac:picMkLst>
            <pc:docMk/>
            <pc:sldMk cId="498253024" sldId="308"/>
            <ac:picMk id="2" creationId="{56BDA769-A3FE-43C2-AD51-6FDE0F482A80}"/>
          </ac:picMkLst>
        </pc:picChg>
        <pc:picChg chg="del">
          <ac:chgData name="Harry Ben Alex Pavuluri" userId="S::hr751368@dal.ca::bbafa73f-0820-4096-a145-c0e2a233722e" providerId="AD" clId="Web-{C851476E-4FC1-4DB1-99B6-1B2447382E20}" dt="2021-04-02T23:56:30.740" v="7"/>
          <ac:picMkLst>
            <pc:docMk/>
            <pc:sldMk cId="498253024" sldId="308"/>
            <ac:picMk id="3" creationId="{619BDE47-F8C9-4FF5-87BD-E73CBFDE79C0}"/>
          </ac:picMkLst>
        </pc:picChg>
      </pc:sldChg>
      <pc:sldChg chg="add replId">
        <pc:chgData name="Harry Ben Alex Pavuluri" userId="S::hr751368@dal.ca::bbafa73f-0820-4096-a145-c0e2a233722e" providerId="AD" clId="Web-{C851476E-4FC1-4DB1-99B6-1B2447382E20}" dt="2021-04-02T23:56:26.631" v="2"/>
        <pc:sldMkLst>
          <pc:docMk/>
          <pc:sldMk cId="3221327554" sldId="309"/>
        </pc:sldMkLst>
      </pc:sldChg>
    </pc:docChg>
  </pc:docChgLst>
  <pc:docChgLst>
    <pc:chgData name="Harry Ben Alex Pavuluri" userId="S::hr751368@dal.ca::bbafa73f-0820-4096-a145-c0e2a233722e" providerId="AD" clId="Web-{2A1A0EE8-3598-4B00-B21E-1F182500CC14}"/>
    <pc:docChg chg="addSld delSld modSld sldOrd">
      <pc:chgData name="Harry Ben Alex Pavuluri" userId="S::hr751368@dal.ca::bbafa73f-0820-4096-a145-c0e2a233722e" providerId="AD" clId="Web-{2A1A0EE8-3598-4B00-B21E-1F182500CC14}" dt="2021-04-03T00:17:15.141" v="149" actId="14100"/>
      <pc:docMkLst>
        <pc:docMk/>
      </pc:docMkLst>
      <pc:sldChg chg="del">
        <pc:chgData name="Harry Ben Alex Pavuluri" userId="S::hr751368@dal.ca::bbafa73f-0820-4096-a145-c0e2a233722e" providerId="AD" clId="Web-{2A1A0EE8-3598-4B00-B21E-1F182500CC14}" dt="2021-04-03T00:02:29.276" v="13"/>
        <pc:sldMkLst>
          <pc:docMk/>
          <pc:sldMk cId="2428059098" sldId="297"/>
        </pc:sldMkLst>
      </pc:sldChg>
      <pc:sldChg chg="addSp delSp modSp">
        <pc:chgData name="Harry Ben Alex Pavuluri" userId="S::hr751368@dal.ca::bbafa73f-0820-4096-a145-c0e2a233722e" providerId="AD" clId="Web-{2A1A0EE8-3598-4B00-B21E-1F182500CC14}" dt="2021-04-03T00:00:58.775" v="4" actId="14100"/>
        <pc:sldMkLst>
          <pc:docMk/>
          <pc:sldMk cId="498253024" sldId="308"/>
        </pc:sldMkLst>
        <pc:picChg chg="del">
          <ac:chgData name="Harry Ben Alex Pavuluri" userId="S::hr751368@dal.ca::bbafa73f-0820-4096-a145-c0e2a233722e" providerId="AD" clId="Web-{2A1A0EE8-3598-4B00-B21E-1F182500CC14}" dt="2021-04-03T00:00:56.760" v="1"/>
          <ac:picMkLst>
            <pc:docMk/>
            <pc:sldMk cId="498253024" sldId="308"/>
            <ac:picMk id="2" creationId="{56BDA769-A3FE-43C2-AD51-6FDE0F482A80}"/>
          </ac:picMkLst>
        </pc:picChg>
        <pc:picChg chg="add mod">
          <ac:chgData name="Harry Ben Alex Pavuluri" userId="S::hr751368@dal.ca::bbafa73f-0820-4096-a145-c0e2a233722e" providerId="AD" clId="Web-{2A1A0EE8-3598-4B00-B21E-1F182500CC14}" dt="2021-04-03T00:00:58.775" v="4" actId="14100"/>
          <ac:picMkLst>
            <pc:docMk/>
            <pc:sldMk cId="498253024" sldId="308"/>
            <ac:picMk id="3" creationId="{5A9220B0-17A7-4C0A-9EDE-CAA1548AB127}"/>
          </ac:picMkLst>
        </pc:picChg>
      </pc:sldChg>
      <pc:sldChg chg="del">
        <pc:chgData name="Harry Ben Alex Pavuluri" userId="S::hr751368@dal.ca::bbafa73f-0820-4096-a145-c0e2a233722e" providerId="AD" clId="Web-{2A1A0EE8-3598-4B00-B21E-1F182500CC14}" dt="2021-04-03T00:00:55.322" v="0"/>
        <pc:sldMkLst>
          <pc:docMk/>
          <pc:sldMk cId="775117503" sldId="310"/>
        </pc:sldMkLst>
      </pc:sldChg>
      <pc:sldChg chg="addSp delSp modSp add ord replId">
        <pc:chgData name="Harry Ben Alex Pavuluri" userId="S::hr751368@dal.ca::bbafa73f-0820-4096-a145-c0e2a233722e" providerId="AD" clId="Web-{2A1A0EE8-3598-4B00-B21E-1F182500CC14}" dt="2021-04-03T00:03:56.230" v="14"/>
        <pc:sldMkLst>
          <pc:docMk/>
          <pc:sldMk cId="3795058797" sldId="310"/>
        </pc:sldMkLst>
        <pc:spChg chg="mod">
          <ac:chgData name="Harry Ben Alex Pavuluri" userId="S::hr751368@dal.ca::bbafa73f-0820-4096-a145-c0e2a233722e" providerId="AD" clId="Web-{2A1A0EE8-3598-4B00-B21E-1F182500CC14}" dt="2021-04-03T00:02:24.526" v="6" actId="20577"/>
          <ac:spMkLst>
            <pc:docMk/>
            <pc:sldMk cId="3795058797" sldId="310"/>
            <ac:spMk id="10" creationId="{8EF1D845-92B2-4DFF-9700-536A67C69E8A}"/>
          </ac:spMkLst>
        </pc:spChg>
        <pc:picChg chg="add mod">
          <ac:chgData name="Harry Ben Alex Pavuluri" userId="S::hr751368@dal.ca::bbafa73f-0820-4096-a145-c0e2a233722e" providerId="AD" clId="Web-{2A1A0EE8-3598-4B00-B21E-1F182500CC14}" dt="2021-04-03T00:02:29.260" v="12" actId="1076"/>
          <ac:picMkLst>
            <pc:docMk/>
            <pc:sldMk cId="3795058797" sldId="310"/>
            <ac:picMk id="2" creationId="{C98199B4-DB87-423E-A8DE-85F29EE7100B}"/>
          </ac:picMkLst>
        </pc:picChg>
        <pc:picChg chg="del">
          <ac:chgData name="Harry Ben Alex Pavuluri" userId="S::hr751368@dal.ca::bbafa73f-0820-4096-a145-c0e2a233722e" providerId="AD" clId="Web-{2A1A0EE8-3598-4B00-B21E-1F182500CC14}" dt="2021-04-03T00:02:24.573" v="7"/>
          <ac:picMkLst>
            <pc:docMk/>
            <pc:sldMk cId="3795058797" sldId="310"/>
            <ac:picMk id="3" creationId="{5A9220B0-17A7-4C0A-9EDE-CAA1548AB127}"/>
          </ac:picMkLst>
        </pc:picChg>
      </pc:sldChg>
      <pc:sldChg chg="modSp add ord replId">
        <pc:chgData name="Harry Ben Alex Pavuluri" userId="S::hr751368@dal.ca::bbafa73f-0820-4096-a145-c0e2a233722e" providerId="AD" clId="Web-{2A1A0EE8-3598-4B00-B21E-1F182500CC14}" dt="2021-04-03T00:09:00.481" v="72" actId="20577"/>
        <pc:sldMkLst>
          <pc:docMk/>
          <pc:sldMk cId="2401805905" sldId="311"/>
        </pc:sldMkLst>
        <pc:spChg chg="mod">
          <ac:chgData name="Harry Ben Alex Pavuluri" userId="S::hr751368@dal.ca::bbafa73f-0820-4096-a145-c0e2a233722e" providerId="AD" clId="Web-{2A1A0EE8-3598-4B00-B21E-1F182500CC14}" dt="2021-04-03T00:07:15.590" v="48" actId="20577"/>
          <ac:spMkLst>
            <pc:docMk/>
            <pc:sldMk cId="2401805905" sldId="311"/>
            <ac:spMk id="9" creationId="{0A566E6E-855A-4104-BD17-F6164473E1BE}"/>
          </ac:spMkLst>
        </pc:spChg>
        <pc:spChg chg="mod">
          <ac:chgData name="Harry Ben Alex Pavuluri" userId="S::hr751368@dal.ca::bbafa73f-0820-4096-a145-c0e2a233722e" providerId="AD" clId="Web-{2A1A0EE8-3598-4B00-B21E-1F182500CC14}" dt="2021-04-03T00:09:00.481" v="72" actId="20577"/>
          <ac:spMkLst>
            <pc:docMk/>
            <pc:sldMk cId="2401805905" sldId="311"/>
            <ac:spMk id="10" creationId="{F9275A8D-5694-473F-BD1E-2C2775716DF7}"/>
          </ac:spMkLst>
        </pc:spChg>
        <pc:spChg chg="mod">
          <ac:chgData name="Harry Ben Alex Pavuluri" userId="S::hr751368@dal.ca::bbafa73f-0820-4096-a145-c0e2a233722e" providerId="AD" clId="Web-{2A1A0EE8-3598-4B00-B21E-1F182500CC14}" dt="2021-04-03T00:07:16.293" v="54" actId="20577"/>
          <ac:spMkLst>
            <pc:docMk/>
            <pc:sldMk cId="2401805905" sldId="311"/>
            <ac:spMk id="11" creationId="{0E57C7B0-A8ED-4F85-A003-D691B0C8C872}"/>
          </ac:spMkLst>
        </pc:spChg>
        <pc:spChg chg="mod">
          <ac:chgData name="Harry Ben Alex Pavuluri" userId="S::hr751368@dal.ca::bbafa73f-0820-4096-a145-c0e2a233722e" providerId="AD" clId="Web-{2A1A0EE8-3598-4B00-B21E-1F182500CC14}" dt="2021-04-03T00:08:58.653" v="61" actId="20577"/>
          <ac:spMkLst>
            <pc:docMk/>
            <pc:sldMk cId="2401805905" sldId="311"/>
            <ac:spMk id="33" creationId="{86A75068-FA67-404D-B417-86277A9AC7E7}"/>
          </ac:spMkLst>
        </pc:spChg>
        <pc:spChg chg="mod">
          <ac:chgData name="Harry Ben Alex Pavuluri" userId="S::hr751368@dal.ca::bbafa73f-0820-4096-a145-c0e2a233722e" providerId="AD" clId="Web-{2A1A0EE8-3598-4B00-B21E-1F182500CC14}" dt="2021-04-03T00:07:14.715" v="44" actId="20577"/>
          <ac:spMkLst>
            <pc:docMk/>
            <pc:sldMk cId="2401805905" sldId="311"/>
            <ac:spMk id="78" creationId="{C321A4EB-B61B-48A0-A0D3-20D07466CB6D}"/>
          </ac:spMkLst>
        </pc:spChg>
        <pc:spChg chg="mod">
          <ac:chgData name="Harry Ben Alex Pavuluri" userId="S::hr751368@dal.ca::bbafa73f-0820-4096-a145-c0e2a233722e" providerId="AD" clId="Web-{2A1A0EE8-3598-4B00-B21E-1F182500CC14}" dt="2021-04-03T00:05:27.668" v="17" actId="20577"/>
          <ac:spMkLst>
            <pc:docMk/>
            <pc:sldMk cId="2401805905" sldId="311"/>
            <ac:spMk id="214" creationId="{00000000-0000-0000-0000-000000000000}"/>
          </ac:spMkLst>
        </pc:spChg>
      </pc:sldChg>
      <pc:sldChg chg="modSp add replId">
        <pc:chgData name="Harry Ben Alex Pavuluri" userId="S::hr751368@dal.ca::bbafa73f-0820-4096-a145-c0e2a233722e" providerId="AD" clId="Web-{2A1A0EE8-3598-4B00-B21E-1F182500CC14}" dt="2021-04-03T00:17:15.141" v="149" actId="14100"/>
        <pc:sldMkLst>
          <pc:docMk/>
          <pc:sldMk cId="3213112103" sldId="312"/>
        </pc:sldMkLst>
        <pc:spChg chg="mod">
          <ac:chgData name="Harry Ben Alex Pavuluri" userId="S::hr751368@dal.ca::bbafa73f-0820-4096-a145-c0e2a233722e" providerId="AD" clId="Web-{2A1A0EE8-3598-4B00-B21E-1F182500CC14}" dt="2021-04-03T00:10:32.576" v="89" actId="20577"/>
          <ac:spMkLst>
            <pc:docMk/>
            <pc:sldMk cId="3213112103" sldId="312"/>
            <ac:spMk id="9" creationId="{0A566E6E-855A-4104-BD17-F6164473E1BE}"/>
          </ac:spMkLst>
        </pc:spChg>
        <pc:spChg chg="mod">
          <ac:chgData name="Harry Ben Alex Pavuluri" userId="S::hr751368@dal.ca::bbafa73f-0820-4096-a145-c0e2a233722e" providerId="AD" clId="Web-{2A1A0EE8-3598-4B00-B21E-1F182500CC14}" dt="2021-04-03T00:17:15.141" v="149" actId="14100"/>
          <ac:spMkLst>
            <pc:docMk/>
            <pc:sldMk cId="3213112103" sldId="312"/>
            <ac:spMk id="10" creationId="{F9275A8D-5694-473F-BD1E-2C2775716DF7}"/>
          </ac:spMkLst>
        </pc:spChg>
        <pc:spChg chg="mod">
          <ac:chgData name="Harry Ben Alex Pavuluri" userId="S::hr751368@dal.ca::bbafa73f-0820-4096-a145-c0e2a233722e" providerId="AD" clId="Web-{2A1A0EE8-3598-4B00-B21E-1F182500CC14}" dt="2021-04-03T00:17:13.234" v="146" actId="20577"/>
          <ac:spMkLst>
            <pc:docMk/>
            <pc:sldMk cId="3213112103" sldId="312"/>
            <ac:spMk id="11" creationId="{0E57C7B0-A8ED-4F85-A003-D691B0C8C872}"/>
          </ac:spMkLst>
        </pc:spChg>
        <pc:spChg chg="mod">
          <ac:chgData name="Harry Ben Alex Pavuluri" userId="S::hr751368@dal.ca::bbafa73f-0820-4096-a145-c0e2a233722e" providerId="AD" clId="Web-{2A1A0EE8-3598-4B00-B21E-1F182500CC14}" dt="2021-04-03T00:14:01.468" v="111" actId="20577"/>
          <ac:spMkLst>
            <pc:docMk/>
            <pc:sldMk cId="3213112103" sldId="312"/>
            <ac:spMk id="33" creationId="{86A75068-FA67-404D-B417-86277A9AC7E7}"/>
          </ac:spMkLst>
        </pc:spChg>
        <pc:spChg chg="mod">
          <ac:chgData name="Harry Ben Alex Pavuluri" userId="S::hr751368@dal.ca::bbafa73f-0820-4096-a145-c0e2a233722e" providerId="AD" clId="Web-{2A1A0EE8-3598-4B00-B21E-1F182500CC14}" dt="2021-04-03T00:10:31.669" v="84" actId="20577"/>
          <ac:spMkLst>
            <pc:docMk/>
            <pc:sldMk cId="3213112103" sldId="312"/>
            <ac:spMk id="78" creationId="{C321A4EB-B61B-48A0-A0D3-20D07466CB6D}"/>
          </ac:spMkLst>
        </pc:spChg>
        <pc:spChg chg="mod">
          <ac:chgData name="Harry Ben Alex Pavuluri" userId="S::hr751368@dal.ca::bbafa73f-0820-4096-a145-c0e2a233722e" providerId="AD" clId="Web-{2A1A0EE8-3598-4B00-B21E-1F182500CC14}" dt="2021-04-03T00:10:27.701" v="74" actId="20577"/>
          <ac:spMkLst>
            <pc:docMk/>
            <pc:sldMk cId="3213112103" sldId="312"/>
            <ac:spMk id="214" creationId="{00000000-0000-0000-0000-000000000000}"/>
          </ac:spMkLst>
        </pc:spChg>
      </pc:sldChg>
    </pc:docChg>
  </pc:docChgLst>
  <pc:docChgLst>
    <pc:chgData name="Nikunj" userId="90f0e550-06a3-4eaf-9498-897447c63058" providerId="ADAL" clId="{AEEDD958-0C4D-4495-A551-16D5E16D0471}"/>
    <pc:docChg chg="undo custSel addSld delSld modSld sldOrd">
      <pc:chgData name="Nikunj" userId="90f0e550-06a3-4eaf-9498-897447c63058" providerId="ADAL" clId="{AEEDD958-0C4D-4495-A551-16D5E16D0471}" dt="2021-04-03T02:34:18.515" v="2044" actId="20577"/>
      <pc:docMkLst>
        <pc:docMk/>
      </pc:docMkLst>
      <pc:sldChg chg="del">
        <pc:chgData name="Nikunj" userId="90f0e550-06a3-4eaf-9498-897447c63058" providerId="ADAL" clId="{AEEDD958-0C4D-4495-A551-16D5E16D0471}" dt="2021-04-03T01:08:14.831" v="1846" actId="47"/>
        <pc:sldMkLst>
          <pc:docMk/>
          <pc:sldMk cId="1036486019" sldId="256"/>
        </pc:sldMkLst>
      </pc:sldChg>
      <pc:sldChg chg="addSp delSp modSp del mod">
        <pc:chgData name="Nikunj" userId="90f0e550-06a3-4eaf-9498-897447c63058" providerId="ADAL" clId="{AEEDD958-0C4D-4495-A551-16D5E16D0471}" dt="2021-04-03T01:08:01.338" v="1844" actId="47"/>
        <pc:sldMkLst>
          <pc:docMk/>
          <pc:sldMk cId="3382668942" sldId="257"/>
        </pc:sldMkLst>
        <pc:spChg chg="add mod">
          <ac:chgData name="Nikunj" userId="90f0e550-06a3-4eaf-9498-897447c63058" providerId="ADAL" clId="{AEEDD958-0C4D-4495-A551-16D5E16D0471}" dt="2021-04-03T01:04:39.618" v="1788" actId="21"/>
          <ac:spMkLst>
            <pc:docMk/>
            <pc:sldMk cId="3382668942" sldId="257"/>
            <ac:spMk id="4" creationId="{565B8F15-DE22-410C-9244-8785F2D4EE3F}"/>
          </ac:spMkLst>
        </pc:spChg>
        <pc:picChg chg="del">
          <ac:chgData name="Nikunj" userId="90f0e550-06a3-4eaf-9498-897447c63058" providerId="ADAL" clId="{AEEDD958-0C4D-4495-A551-16D5E16D0471}" dt="2021-04-03T01:04:39.618" v="1788" actId="21"/>
          <ac:picMkLst>
            <pc:docMk/>
            <pc:sldMk cId="3382668942" sldId="257"/>
            <ac:picMk id="5" creationId="{C3523B59-39A3-774F-9BF9-4DF478E66E22}"/>
          </ac:picMkLst>
        </pc:picChg>
      </pc:sldChg>
      <pc:sldChg chg="modSp del mod">
        <pc:chgData name="Nikunj" userId="90f0e550-06a3-4eaf-9498-897447c63058" providerId="ADAL" clId="{AEEDD958-0C4D-4495-A551-16D5E16D0471}" dt="2021-04-03T01:08:01.338" v="1844" actId="47"/>
        <pc:sldMkLst>
          <pc:docMk/>
          <pc:sldMk cId="740277717" sldId="258"/>
        </pc:sldMkLst>
        <pc:spChg chg="mod">
          <ac:chgData name="Nikunj" userId="90f0e550-06a3-4eaf-9498-897447c63058" providerId="ADAL" clId="{AEEDD958-0C4D-4495-A551-16D5E16D0471}" dt="2021-04-03T01:06:21.780" v="1825" actId="21"/>
          <ac:spMkLst>
            <pc:docMk/>
            <pc:sldMk cId="740277717" sldId="258"/>
            <ac:spMk id="3" creationId="{A7C1E6B6-51D9-E341-905D-04077DA20BAE}"/>
          </ac:spMkLst>
        </pc:spChg>
      </pc:sldChg>
      <pc:sldChg chg="add del">
        <pc:chgData name="Nikunj" userId="90f0e550-06a3-4eaf-9498-897447c63058" providerId="ADAL" clId="{AEEDD958-0C4D-4495-A551-16D5E16D0471}" dt="2021-04-03T02:26:31.448" v="1912" actId="47"/>
        <pc:sldMkLst>
          <pc:docMk/>
          <pc:sldMk cId="0" sldId="259"/>
        </pc:sldMkLst>
      </pc:sldChg>
      <pc:sldChg chg="add del ord modNotes">
        <pc:chgData name="Nikunj" userId="90f0e550-06a3-4eaf-9498-897447c63058" providerId="ADAL" clId="{AEEDD958-0C4D-4495-A551-16D5E16D0471}" dt="2021-04-03T02:26:31.448" v="1912" actId="47"/>
        <pc:sldMkLst>
          <pc:docMk/>
          <pc:sldMk cId="0" sldId="260"/>
        </pc:sldMkLst>
      </pc:sldChg>
      <pc:sldChg chg="add del ord">
        <pc:chgData name="Nikunj" userId="90f0e550-06a3-4eaf-9498-897447c63058" providerId="ADAL" clId="{AEEDD958-0C4D-4495-A551-16D5E16D0471}" dt="2021-04-03T02:27:33.783" v="1922" actId="47"/>
        <pc:sldMkLst>
          <pc:docMk/>
          <pc:sldMk cId="0" sldId="261"/>
        </pc:sldMkLst>
      </pc:sldChg>
      <pc:sldChg chg="add del">
        <pc:chgData name="Nikunj" userId="90f0e550-06a3-4eaf-9498-897447c63058" providerId="ADAL" clId="{AEEDD958-0C4D-4495-A551-16D5E16D0471}" dt="2021-04-03T02:26:56.328" v="1914" actId="47"/>
        <pc:sldMkLst>
          <pc:docMk/>
          <pc:sldMk cId="0" sldId="262"/>
        </pc:sldMkLst>
      </pc:sldChg>
      <pc:sldChg chg="add del">
        <pc:chgData name="Nikunj" userId="90f0e550-06a3-4eaf-9498-897447c63058" providerId="ADAL" clId="{AEEDD958-0C4D-4495-A551-16D5E16D0471}" dt="2021-04-03T02:26:56.328" v="1914" actId="47"/>
        <pc:sldMkLst>
          <pc:docMk/>
          <pc:sldMk cId="0" sldId="263"/>
        </pc:sldMkLst>
      </pc:sldChg>
      <pc:sldChg chg="add del">
        <pc:chgData name="Nikunj" userId="90f0e550-06a3-4eaf-9498-897447c63058" providerId="ADAL" clId="{AEEDD958-0C4D-4495-A551-16D5E16D0471}" dt="2021-04-03T02:26:56.328" v="1914" actId="47"/>
        <pc:sldMkLst>
          <pc:docMk/>
          <pc:sldMk cId="0" sldId="264"/>
        </pc:sldMkLst>
      </pc:sldChg>
      <pc:sldChg chg="add del setBg modNotes">
        <pc:chgData name="Nikunj" userId="90f0e550-06a3-4eaf-9498-897447c63058" providerId="ADAL" clId="{AEEDD958-0C4D-4495-A551-16D5E16D0471}" dt="2021-04-03T02:26:31.448" v="1912" actId="47"/>
        <pc:sldMkLst>
          <pc:docMk/>
          <pc:sldMk cId="0" sldId="265"/>
        </pc:sldMkLst>
      </pc:sldChg>
      <pc:sldChg chg="add del">
        <pc:chgData name="Nikunj" userId="90f0e550-06a3-4eaf-9498-897447c63058" providerId="ADAL" clId="{AEEDD958-0C4D-4495-A551-16D5E16D0471}" dt="2021-04-03T02:26:31.448" v="1912" actId="47"/>
        <pc:sldMkLst>
          <pc:docMk/>
          <pc:sldMk cId="0" sldId="266"/>
        </pc:sldMkLst>
      </pc:sldChg>
      <pc:sldChg chg="add del">
        <pc:chgData name="Nikunj" userId="90f0e550-06a3-4eaf-9498-897447c63058" providerId="ADAL" clId="{AEEDD958-0C4D-4495-A551-16D5E16D0471}" dt="2021-04-03T02:26:31.448" v="1912" actId="47"/>
        <pc:sldMkLst>
          <pc:docMk/>
          <pc:sldMk cId="0" sldId="267"/>
        </pc:sldMkLst>
      </pc:sldChg>
      <pc:sldChg chg="add del">
        <pc:chgData name="Nikunj" userId="90f0e550-06a3-4eaf-9498-897447c63058" providerId="ADAL" clId="{AEEDD958-0C4D-4495-A551-16D5E16D0471}" dt="2021-04-03T02:26:31.448" v="1912" actId="47"/>
        <pc:sldMkLst>
          <pc:docMk/>
          <pc:sldMk cId="0" sldId="268"/>
        </pc:sldMkLst>
      </pc:sldChg>
      <pc:sldChg chg="add del">
        <pc:chgData name="Nikunj" userId="90f0e550-06a3-4eaf-9498-897447c63058" providerId="ADAL" clId="{AEEDD958-0C4D-4495-A551-16D5E16D0471}" dt="2021-04-03T02:27:00.836" v="1915" actId="47"/>
        <pc:sldMkLst>
          <pc:docMk/>
          <pc:sldMk cId="0" sldId="269"/>
        </pc:sldMkLst>
      </pc:sldChg>
      <pc:sldChg chg="add del setBg modNotes">
        <pc:chgData name="Nikunj" userId="90f0e550-06a3-4eaf-9498-897447c63058" providerId="ADAL" clId="{AEEDD958-0C4D-4495-A551-16D5E16D0471}" dt="2021-04-03T02:27:00.836" v="1915" actId="47"/>
        <pc:sldMkLst>
          <pc:docMk/>
          <pc:sldMk cId="0" sldId="270"/>
        </pc:sldMkLst>
      </pc:sldChg>
      <pc:sldChg chg="modSp add del mod">
        <pc:chgData name="Nikunj" userId="90f0e550-06a3-4eaf-9498-897447c63058" providerId="ADAL" clId="{AEEDD958-0C4D-4495-A551-16D5E16D0471}" dt="2021-04-03T02:27:00.836" v="1915" actId="47"/>
        <pc:sldMkLst>
          <pc:docMk/>
          <pc:sldMk cId="0" sldId="271"/>
        </pc:sldMkLst>
        <pc:spChg chg="mod">
          <ac:chgData name="Nikunj" userId="90f0e550-06a3-4eaf-9498-897447c63058" providerId="ADAL" clId="{AEEDD958-0C4D-4495-A551-16D5E16D0471}" dt="2021-04-02T22:25:27.380" v="8" actId="1076"/>
          <ac:spMkLst>
            <pc:docMk/>
            <pc:sldMk cId="0" sldId="271"/>
            <ac:spMk id="662" creationId="{00000000-0000-0000-0000-000000000000}"/>
          </ac:spMkLst>
        </pc:spChg>
        <pc:spChg chg="mod">
          <ac:chgData name="Nikunj" userId="90f0e550-06a3-4eaf-9498-897447c63058" providerId="ADAL" clId="{AEEDD958-0C4D-4495-A551-16D5E16D0471}" dt="2021-04-02T22:25:28.602" v="12" actId="14100"/>
          <ac:spMkLst>
            <pc:docMk/>
            <pc:sldMk cId="0" sldId="271"/>
            <ac:spMk id="663" creationId="{00000000-0000-0000-0000-000000000000}"/>
          </ac:spMkLst>
        </pc:spChg>
        <pc:cxnChg chg="mod">
          <ac:chgData name="Nikunj" userId="90f0e550-06a3-4eaf-9498-897447c63058" providerId="ADAL" clId="{AEEDD958-0C4D-4495-A551-16D5E16D0471}" dt="2021-04-02T22:25:27.121" v="7" actId="1076"/>
          <ac:cxnSpMkLst>
            <pc:docMk/>
            <pc:sldMk cId="0" sldId="271"/>
            <ac:cxnSpMk id="694" creationId="{00000000-0000-0000-0000-000000000000}"/>
          </ac:cxnSpMkLst>
        </pc:cxnChg>
      </pc:sldChg>
      <pc:sldChg chg="add del">
        <pc:chgData name="Nikunj" userId="90f0e550-06a3-4eaf-9498-897447c63058" providerId="ADAL" clId="{AEEDD958-0C4D-4495-A551-16D5E16D0471}" dt="2021-04-03T02:27:05.342" v="1916" actId="47"/>
        <pc:sldMkLst>
          <pc:docMk/>
          <pc:sldMk cId="0" sldId="272"/>
        </pc:sldMkLst>
      </pc:sldChg>
      <pc:sldChg chg="add del">
        <pc:chgData name="Nikunj" userId="90f0e550-06a3-4eaf-9498-897447c63058" providerId="ADAL" clId="{AEEDD958-0C4D-4495-A551-16D5E16D0471}" dt="2021-04-03T02:27:05.342" v="1916" actId="47"/>
        <pc:sldMkLst>
          <pc:docMk/>
          <pc:sldMk cId="0" sldId="273"/>
        </pc:sldMkLst>
      </pc:sldChg>
      <pc:sldChg chg="add del">
        <pc:chgData name="Nikunj" userId="90f0e550-06a3-4eaf-9498-897447c63058" providerId="ADAL" clId="{AEEDD958-0C4D-4495-A551-16D5E16D0471}" dt="2021-04-03T02:27:05.342" v="1916" actId="47"/>
        <pc:sldMkLst>
          <pc:docMk/>
          <pc:sldMk cId="0" sldId="274"/>
        </pc:sldMkLst>
      </pc:sldChg>
      <pc:sldChg chg="add del setBg modNotes">
        <pc:chgData name="Nikunj" userId="90f0e550-06a3-4eaf-9498-897447c63058" providerId="ADAL" clId="{AEEDD958-0C4D-4495-A551-16D5E16D0471}" dt="2021-04-03T02:27:13.955" v="1917" actId="47"/>
        <pc:sldMkLst>
          <pc:docMk/>
          <pc:sldMk cId="0" sldId="275"/>
        </pc:sldMkLst>
      </pc:sldChg>
      <pc:sldChg chg="add del">
        <pc:chgData name="Nikunj" userId="90f0e550-06a3-4eaf-9498-897447c63058" providerId="ADAL" clId="{AEEDD958-0C4D-4495-A551-16D5E16D0471}" dt="2021-04-03T02:27:13.955" v="1917" actId="47"/>
        <pc:sldMkLst>
          <pc:docMk/>
          <pc:sldMk cId="0" sldId="276"/>
        </pc:sldMkLst>
      </pc:sldChg>
      <pc:sldChg chg="add del setBg modNotes">
        <pc:chgData name="Nikunj" userId="90f0e550-06a3-4eaf-9498-897447c63058" providerId="ADAL" clId="{AEEDD958-0C4D-4495-A551-16D5E16D0471}" dt="2021-04-03T02:27:13.955" v="1917" actId="47"/>
        <pc:sldMkLst>
          <pc:docMk/>
          <pc:sldMk cId="0" sldId="277"/>
        </pc:sldMkLst>
      </pc:sldChg>
      <pc:sldChg chg="add del">
        <pc:chgData name="Nikunj" userId="90f0e550-06a3-4eaf-9498-897447c63058" providerId="ADAL" clId="{AEEDD958-0C4D-4495-A551-16D5E16D0471}" dt="2021-04-03T02:27:13.955" v="1917" actId="47"/>
        <pc:sldMkLst>
          <pc:docMk/>
          <pc:sldMk cId="0" sldId="278"/>
        </pc:sldMkLst>
      </pc:sldChg>
      <pc:sldChg chg="add del setBg modNotes">
        <pc:chgData name="Nikunj" userId="90f0e550-06a3-4eaf-9498-897447c63058" providerId="ADAL" clId="{AEEDD958-0C4D-4495-A551-16D5E16D0471}" dt="2021-04-03T02:27:13.955" v="1917" actId="47"/>
        <pc:sldMkLst>
          <pc:docMk/>
          <pc:sldMk cId="0" sldId="279"/>
        </pc:sldMkLst>
      </pc:sldChg>
      <pc:sldChg chg="add del setBg modNotes">
        <pc:chgData name="Nikunj" userId="90f0e550-06a3-4eaf-9498-897447c63058" providerId="ADAL" clId="{AEEDD958-0C4D-4495-A551-16D5E16D0471}" dt="2021-04-03T02:27:18.791" v="1918" actId="47"/>
        <pc:sldMkLst>
          <pc:docMk/>
          <pc:sldMk cId="0" sldId="280"/>
        </pc:sldMkLst>
      </pc:sldChg>
      <pc:sldChg chg="add del setBg modNotes">
        <pc:chgData name="Nikunj" userId="90f0e550-06a3-4eaf-9498-897447c63058" providerId="ADAL" clId="{AEEDD958-0C4D-4495-A551-16D5E16D0471}" dt="2021-04-03T02:27:18.791" v="1918" actId="47"/>
        <pc:sldMkLst>
          <pc:docMk/>
          <pc:sldMk cId="0" sldId="281"/>
        </pc:sldMkLst>
      </pc:sldChg>
      <pc:sldChg chg="modSp add del mod setBg modNotes">
        <pc:chgData name="Nikunj" userId="90f0e550-06a3-4eaf-9498-897447c63058" providerId="ADAL" clId="{AEEDD958-0C4D-4495-A551-16D5E16D0471}" dt="2021-04-03T02:27:18.791" v="1918" actId="47"/>
        <pc:sldMkLst>
          <pc:docMk/>
          <pc:sldMk cId="0" sldId="282"/>
        </pc:sldMkLst>
        <pc:grpChg chg="mod">
          <ac:chgData name="Nikunj" userId="90f0e550-06a3-4eaf-9498-897447c63058" providerId="ADAL" clId="{AEEDD958-0C4D-4495-A551-16D5E16D0471}" dt="2021-04-02T23:31:35.860" v="961" actId="1076"/>
          <ac:grpSpMkLst>
            <pc:docMk/>
            <pc:sldMk cId="0" sldId="282"/>
            <ac:grpSpMk id="1814" creationId="{00000000-0000-0000-0000-000000000000}"/>
          </ac:grpSpMkLst>
        </pc:grpChg>
      </pc:sldChg>
      <pc:sldChg chg="add del setBg modNotes">
        <pc:chgData name="Nikunj" userId="90f0e550-06a3-4eaf-9498-897447c63058" providerId="ADAL" clId="{AEEDD958-0C4D-4495-A551-16D5E16D0471}" dt="2021-04-03T02:27:18.791" v="1918" actId="47"/>
        <pc:sldMkLst>
          <pc:docMk/>
          <pc:sldMk cId="0" sldId="283"/>
        </pc:sldMkLst>
      </pc:sldChg>
      <pc:sldChg chg="add del setBg modNotes">
        <pc:chgData name="Nikunj" userId="90f0e550-06a3-4eaf-9498-897447c63058" providerId="ADAL" clId="{AEEDD958-0C4D-4495-A551-16D5E16D0471}" dt="2021-04-03T02:27:18.791" v="1918" actId="47"/>
        <pc:sldMkLst>
          <pc:docMk/>
          <pc:sldMk cId="0" sldId="284"/>
        </pc:sldMkLst>
      </pc:sldChg>
      <pc:sldChg chg="add del ord setBg modNotes">
        <pc:chgData name="Nikunj" userId="90f0e550-06a3-4eaf-9498-897447c63058" providerId="ADAL" clId="{AEEDD958-0C4D-4495-A551-16D5E16D0471}" dt="2021-04-03T02:27:29.382" v="1921" actId="47"/>
        <pc:sldMkLst>
          <pc:docMk/>
          <pc:sldMk cId="0" sldId="285"/>
        </pc:sldMkLst>
      </pc:sldChg>
      <pc:sldChg chg="add del setBg modNotes">
        <pc:chgData name="Nikunj" userId="90f0e550-06a3-4eaf-9498-897447c63058" providerId="ADAL" clId="{AEEDD958-0C4D-4495-A551-16D5E16D0471}" dt="2021-04-03T02:27:29.382" v="1921" actId="47"/>
        <pc:sldMkLst>
          <pc:docMk/>
          <pc:sldMk cId="0" sldId="286"/>
        </pc:sldMkLst>
      </pc:sldChg>
      <pc:sldChg chg="add del setBg modNotes">
        <pc:chgData name="Nikunj" userId="90f0e550-06a3-4eaf-9498-897447c63058" providerId="ADAL" clId="{AEEDD958-0C4D-4495-A551-16D5E16D0471}" dt="2021-04-03T02:27:29.382" v="1921" actId="47"/>
        <pc:sldMkLst>
          <pc:docMk/>
          <pc:sldMk cId="0" sldId="287"/>
        </pc:sldMkLst>
      </pc:sldChg>
      <pc:sldChg chg="add del setBg modNotes">
        <pc:chgData name="Nikunj" userId="90f0e550-06a3-4eaf-9498-897447c63058" providerId="ADAL" clId="{AEEDD958-0C4D-4495-A551-16D5E16D0471}" dt="2021-04-03T02:27:29.382" v="1921" actId="47"/>
        <pc:sldMkLst>
          <pc:docMk/>
          <pc:sldMk cId="0" sldId="288"/>
        </pc:sldMkLst>
      </pc:sldChg>
      <pc:sldChg chg="add del setBg modNotes">
        <pc:chgData name="Nikunj" userId="90f0e550-06a3-4eaf-9498-897447c63058" providerId="ADAL" clId="{AEEDD958-0C4D-4495-A551-16D5E16D0471}" dt="2021-04-03T02:27:29.382" v="1921" actId="47"/>
        <pc:sldMkLst>
          <pc:docMk/>
          <pc:sldMk cId="0" sldId="289"/>
        </pc:sldMkLst>
      </pc:sldChg>
      <pc:sldChg chg="add del setBg modNotes">
        <pc:chgData name="Nikunj" userId="90f0e550-06a3-4eaf-9498-897447c63058" providerId="ADAL" clId="{AEEDD958-0C4D-4495-A551-16D5E16D0471}" dt="2021-04-03T02:27:29.382" v="1921" actId="47"/>
        <pc:sldMkLst>
          <pc:docMk/>
          <pc:sldMk cId="0" sldId="290"/>
        </pc:sldMkLst>
      </pc:sldChg>
      <pc:sldChg chg="add del setBg modNotes">
        <pc:chgData name="Nikunj" userId="90f0e550-06a3-4eaf-9498-897447c63058" providerId="ADAL" clId="{AEEDD958-0C4D-4495-A551-16D5E16D0471}" dt="2021-04-03T02:27:29.382" v="1921" actId="47"/>
        <pc:sldMkLst>
          <pc:docMk/>
          <pc:sldMk cId="0" sldId="291"/>
        </pc:sldMkLst>
      </pc:sldChg>
      <pc:sldChg chg="add del setBg modNotes">
        <pc:chgData name="Nikunj" userId="90f0e550-06a3-4eaf-9498-897447c63058" providerId="ADAL" clId="{AEEDD958-0C4D-4495-A551-16D5E16D0471}" dt="2021-04-03T02:27:33.783" v="1922" actId="47"/>
        <pc:sldMkLst>
          <pc:docMk/>
          <pc:sldMk cId="0" sldId="292"/>
        </pc:sldMkLst>
      </pc:sldChg>
      <pc:sldChg chg="add del setBg modNotes">
        <pc:chgData name="Nikunj" userId="90f0e550-06a3-4eaf-9498-897447c63058" providerId="ADAL" clId="{AEEDD958-0C4D-4495-A551-16D5E16D0471}" dt="2021-04-03T02:27:33.783" v="1922" actId="47"/>
        <pc:sldMkLst>
          <pc:docMk/>
          <pc:sldMk cId="0" sldId="293"/>
        </pc:sldMkLst>
      </pc:sldChg>
      <pc:sldChg chg="add del setBg modNotes">
        <pc:chgData name="Nikunj" userId="90f0e550-06a3-4eaf-9498-897447c63058" providerId="ADAL" clId="{AEEDD958-0C4D-4495-A551-16D5E16D0471}" dt="2021-04-03T02:27:33.783" v="1922" actId="47"/>
        <pc:sldMkLst>
          <pc:docMk/>
          <pc:sldMk cId="0" sldId="294"/>
        </pc:sldMkLst>
      </pc:sldChg>
      <pc:sldChg chg="add del setBg modNotes">
        <pc:chgData name="Nikunj" userId="90f0e550-06a3-4eaf-9498-897447c63058" providerId="ADAL" clId="{AEEDD958-0C4D-4495-A551-16D5E16D0471}" dt="2021-04-03T02:26:31.448" v="1912" actId="47"/>
        <pc:sldMkLst>
          <pc:docMk/>
          <pc:sldMk cId="0" sldId="295"/>
        </pc:sldMkLst>
      </pc:sldChg>
      <pc:sldChg chg="addSp delSp modSp new del mod ord">
        <pc:chgData name="Nikunj" userId="90f0e550-06a3-4eaf-9498-897447c63058" providerId="ADAL" clId="{AEEDD958-0C4D-4495-A551-16D5E16D0471}" dt="2021-04-02T23:51:06.620" v="1205" actId="47"/>
        <pc:sldMkLst>
          <pc:docMk/>
          <pc:sldMk cId="1237369931" sldId="296"/>
        </pc:sldMkLst>
        <pc:spChg chg="del">
          <ac:chgData name="Nikunj" userId="90f0e550-06a3-4eaf-9498-897447c63058" providerId="ADAL" clId="{AEEDD958-0C4D-4495-A551-16D5E16D0471}" dt="2021-04-02T22:26:52.713" v="17" actId="478"/>
          <ac:spMkLst>
            <pc:docMk/>
            <pc:sldMk cId="1237369931" sldId="296"/>
            <ac:spMk id="2" creationId="{B67CF32D-0AAF-42C0-B88B-5BC51BA45E26}"/>
          </ac:spMkLst>
        </pc:spChg>
        <pc:spChg chg="del">
          <ac:chgData name="Nikunj" userId="90f0e550-06a3-4eaf-9498-897447c63058" providerId="ADAL" clId="{AEEDD958-0C4D-4495-A551-16D5E16D0471}" dt="2021-04-02T22:26:55.723" v="18" actId="478"/>
          <ac:spMkLst>
            <pc:docMk/>
            <pc:sldMk cId="1237369931" sldId="296"/>
            <ac:spMk id="3" creationId="{F6150089-BFF1-40B2-8941-007B2C391FB1}"/>
          </ac:spMkLst>
        </pc:spChg>
        <pc:spChg chg="mod">
          <ac:chgData name="Nikunj" userId="90f0e550-06a3-4eaf-9498-897447c63058" providerId="ADAL" clId="{AEEDD958-0C4D-4495-A551-16D5E16D0471}" dt="2021-04-02T22:26:46.629" v="16"/>
          <ac:spMkLst>
            <pc:docMk/>
            <pc:sldMk cId="1237369931" sldId="296"/>
            <ac:spMk id="5" creationId="{05771EE9-14D7-40A9-B5AC-BD137D7A9A82}"/>
          </ac:spMkLst>
        </pc:spChg>
        <pc:spChg chg="mod">
          <ac:chgData name="Nikunj" userId="90f0e550-06a3-4eaf-9498-897447c63058" providerId="ADAL" clId="{AEEDD958-0C4D-4495-A551-16D5E16D0471}" dt="2021-04-02T22:26:46.629" v="16"/>
          <ac:spMkLst>
            <pc:docMk/>
            <pc:sldMk cId="1237369931" sldId="296"/>
            <ac:spMk id="6" creationId="{EDF2DAE7-7A00-4BCA-9B22-95ED06084D40}"/>
          </ac:spMkLst>
        </pc:spChg>
        <pc:spChg chg="add del mod">
          <ac:chgData name="Nikunj" userId="90f0e550-06a3-4eaf-9498-897447c63058" providerId="ADAL" clId="{AEEDD958-0C4D-4495-A551-16D5E16D0471}" dt="2021-04-02T22:27:27.574" v="25" actId="21"/>
          <ac:spMkLst>
            <pc:docMk/>
            <pc:sldMk cId="1237369931" sldId="296"/>
            <ac:spMk id="7" creationId="{3B62B7F3-B29F-44CC-A164-82B8234C26D2}"/>
          </ac:spMkLst>
        </pc:spChg>
        <pc:spChg chg="mod">
          <ac:chgData name="Nikunj" userId="90f0e550-06a3-4eaf-9498-897447c63058" providerId="ADAL" clId="{AEEDD958-0C4D-4495-A551-16D5E16D0471}" dt="2021-04-02T22:26:46.629" v="16"/>
          <ac:spMkLst>
            <pc:docMk/>
            <pc:sldMk cId="1237369931" sldId="296"/>
            <ac:spMk id="9" creationId="{5B9B00FF-3FD0-4D26-BC98-554452329FBB}"/>
          </ac:spMkLst>
        </pc:spChg>
        <pc:spChg chg="mod">
          <ac:chgData name="Nikunj" userId="90f0e550-06a3-4eaf-9498-897447c63058" providerId="ADAL" clId="{AEEDD958-0C4D-4495-A551-16D5E16D0471}" dt="2021-04-02T22:26:46.629" v="16"/>
          <ac:spMkLst>
            <pc:docMk/>
            <pc:sldMk cId="1237369931" sldId="296"/>
            <ac:spMk id="10" creationId="{1E7A7F73-3855-4F10-A4BA-04AA01D5DDC5}"/>
          </ac:spMkLst>
        </pc:spChg>
        <pc:grpChg chg="add del mod">
          <ac:chgData name="Nikunj" userId="90f0e550-06a3-4eaf-9498-897447c63058" providerId="ADAL" clId="{AEEDD958-0C4D-4495-A551-16D5E16D0471}" dt="2021-04-02T22:27:27.574" v="25" actId="21"/>
          <ac:grpSpMkLst>
            <pc:docMk/>
            <pc:sldMk cId="1237369931" sldId="296"/>
            <ac:grpSpMk id="4" creationId="{C02A0FA2-DB32-42CC-9A25-8F240174C251}"/>
          </ac:grpSpMkLst>
        </pc:grpChg>
        <pc:grpChg chg="add del mod">
          <ac:chgData name="Nikunj" userId="90f0e550-06a3-4eaf-9498-897447c63058" providerId="ADAL" clId="{AEEDD958-0C4D-4495-A551-16D5E16D0471}" dt="2021-04-02T22:27:27.574" v="25" actId="21"/>
          <ac:grpSpMkLst>
            <pc:docMk/>
            <pc:sldMk cId="1237369931" sldId="296"/>
            <ac:grpSpMk id="8" creationId="{BF099ABD-3623-4560-A0FF-91B558DC2BF9}"/>
          </ac:grpSpMkLst>
        </pc:grpChg>
        <pc:picChg chg="add del mod">
          <ac:chgData name="Nikunj" userId="90f0e550-06a3-4eaf-9498-897447c63058" providerId="ADAL" clId="{AEEDD958-0C4D-4495-A551-16D5E16D0471}" dt="2021-04-02T23:42:23.937" v="989" actId="21"/>
          <ac:picMkLst>
            <pc:docMk/>
            <pc:sldMk cId="1237369931" sldId="296"/>
            <ac:picMk id="12" creationId="{C2751366-8DB1-44F7-87EB-9D4BC1B0E162}"/>
          </ac:picMkLst>
        </pc:picChg>
        <pc:picChg chg="add del mod">
          <ac:chgData name="Nikunj" userId="90f0e550-06a3-4eaf-9498-897447c63058" providerId="ADAL" clId="{AEEDD958-0C4D-4495-A551-16D5E16D0471}" dt="2021-04-02T23:42:30.760" v="993" actId="21"/>
          <ac:picMkLst>
            <pc:docMk/>
            <pc:sldMk cId="1237369931" sldId="296"/>
            <ac:picMk id="14" creationId="{48163947-9F91-4C35-B54F-ACA705EB3C98}"/>
          </ac:picMkLst>
        </pc:picChg>
        <pc:picChg chg="add del mod">
          <ac:chgData name="Nikunj" userId="90f0e550-06a3-4eaf-9498-897447c63058" providerId="ADAL" clId="{AEEDD958-0C4D-4495-A551-16D5E16D0471}" dt="2021-04-02T23:42:30.453" v="992"/>
          <ac:picMkLst>
            <pc:docMk/>
            <pc:sldMk cId="1237369931" sldId="296"/>
            <ac:picMk id="15" creationId="{EFF2BF5A-6A4C-4712-A697-878F4914F35D}"/>
          </ac:picMkLst>
        </pc:picChg>
      </pc:sldChg>
      <pc:sldChg chg="addSp delSp modSp add mod ord modNotes">
        <pc:chgData name="Nikunj" userId="90f0e550-06a3-4eaf-9498-897447c63058" providerId="ADAL" clId="{AEEDD958-0C4D-4495-A551-16D5E16D0471}" dt="2021-04-02T22:29:16.393" v="45" actId="1076"/>
        <pc:sldMkLst>
          <pc:docMk/>
          <pc:sldMk cId="2428059098" sldId="297"/>
        </pc:sldMkLst>
        <pc:spChg chg="add del mod">
          <ac:chgData name="Nikunj" userId="90f0e550-06a3-4eaf-9498-897447c63058" providerId="ADAL" clId="{AEEDD958-0C4D-4495-A551-16D5E16D0471}" dt="2021-04-02T22:28:47.863" v="40" actId="478"/>
          <ac:spMkLst>
            <pc:docMk/>
            <pc:sldMk cId="2428059098" sldId="297"/>
            <ac:spMk id="3" creationId="{772D029D-E824-4087-B03F-B422D7CC14E6}"/>
          </ac:spMkLst>
        </pc:spChg>
        <pc:spChg chg="add del mod">
          <ac:chgData name="Nikunj" userId="90f0e550-06a3-4eaf-9498-897447c63058" providerId="ADAL" clId="{AEEDD958-0C4D-4495-A551-16D5E16D0471}" dt="2021-04-02T22:28:49.476" v="41" actId="478"/>
          <ac:spMkLst>
            <pc:docMk/>
            <pc:sldMk cId="2428059098" sldId="297"/>
            <ac:spMk id="5" creationId="{4105308B-1393-46E2-B342-514FD5F8547A}"/>
          </ac:spMkLst>
        </pc:spChg>
        <pc:spChg chg="mod">
          <ac:chgData name="Nikunj" userId="90f0e550-06a3-4eaf-9498-897447c63058" providerId="ADAL" clId="{AEEDD958-0C4D-4495-A551-16D5E16D0471}" dt="2021-04-02T22:27:29.563" v="26"/>
          <ac:spMkLst>
            <pc:docMk/>
            <pc:sldMk cId="2428059098" sldId="297"/>
            <ac:spMk id="12" creationId="{A4A9CEBC-565B-4503-8184-5AF389A5B838}"/>
          </ac:spMkLst>
        </pc:spChg>
        <pc:spChg chg="mod">
          <ac:chgData name="Nikunj" userId="90f0e550-06a3-4eaf-9498-897447c63058" providerId="ADAL" clId="{AEEDD958-0C4D-4495-A551-16D5E16D0471}" dt="2021-04-02T22:27:29.563" v="26"/>
          <ac:spMkLst>
            <pc:docMk/>
            <pc:sldMk cId="2428059098" sldId="297"/>
            <ac:spMk id="13" creationId="{596D3930-63EF-41C3-B6FA-5353EE49026B}"/>
          </ac:spMkLst>
        </pc:spChg>
        <pc:spChg chg="add del mod">
          <ac:chgData name="Nikunj" userId="90f0e550-06a3-4eaf-9498-897447c63058" providerId="ADAL" clId="{AEEDD958-0C4D-4495-A551-16D5E16D0471}" dt="2021-04-02T22:28:13.568" v="30" actId="478"/>
          <ac:spMkLst>
            <pc:docMk/>
            <pc:sldMk cId="2428059098" sldId="297"/>
            <ac:spMk id="14" creationId="{94E7A2B3-378D-4D01-8931-1D4FE4CBA7FC}"/>
          </ac:spMkLst>
        </pc:spChg>
        <pc:spChg chg="mod">
          <ac:chgData name="Nikunj" userId="90f0e550-06a3-4eaf-9498-897447c63058" providerId="ADAL" clId="{AEEDD958-0C4D-4495-A551-16D5E16D0471}" dt="2021-04-02T22:27:29.563" v="26"/>
          <ac:spMkLst>
            <pc:docMk/>
            <pc:sldMk cId="2428059098" sldId="297"/>
            <ac:spMk id="16" creationId="{C27D5201-9FCD-4752-BE8C-C4F6DDF6AE67}"/>
          </ac:spMkLst>
        </pc:spChg>
        <pc:spChg chg="mod">
          <ac:chgData name="Nikunj" userId="90f0e550-06a3-4eaf-9498-897447c63058" providerId="ADAL" clId="{AEEDD958-0C4D-4495-A551-16D5E16D0471}" dt="2021-04-02T22:27:29.563" v="26"/>
          <ac:spMkLst>
            <pc:docMk/>
            <pc:sldMk cId="2428059098" sldId="297"/>
            <ac:spMk id="17" creationId="{5B06D034-4E31-49C5-A85B-6E990D914A96}"/>
          </ac:spMkLst>
        </pc:spChg>
        <pc:spChg chg="del">
          <ac:chgData name="Nikunj" userId="90f0e550-06a3-4eaf-9498-897447c63058" providerId="ADAL" clId="{AEEDD958-0C4D-4495-A551-16D5E16D0471}" dt="2021-04-02T22:28:39.291" v="37" actId="478"/>
          <ac:spMkLst>
            <pc:docMk/>
            <pc:sldMk cId="2428059098" sldId="297"/>
            <ac:spMk id="258" creationId="{00000000-0000-0000-0000-000000000000}"/>
          </ac:spMkLst>
        </pc:spChg>
        <pc:spChg chg="del">
          <ac:chgData name="Nikunj" userId="90f0e550-06a3-4eaf-9498-897447c63058" providerId="ADAL" clId="{AEEDD958-0C4D-4495-A551-16D5E16D0471}" dt="2021-04-02T22:28:41.836" v="38" actId="478"/>
          <ac:spMkLst>
            <pc:docMk/>
            <pc:sldMk cId="2428059098" sldId="297"/>
            <ac:spMk id="259" creationId="{00000000-0000-0000-0000-000000000000}"/>
          </ac:spMkLst>
        </pc:spChg>
        <pc:spChg chg="mod">
          <ac:chgData name="Nikunj" userId="90f0e550-06a3-4eaf-9498-897447c63058" providerId="ADAL" clId="{AEEDD958-0C4D-4495-A551-16D5E16D0471}" dt="2021-04-02T22:29:16.393" v="45" actId="1076"/>
          <ac:spMkLst>
            <pc:docMk/>
            <pc:sldMk cId="2428059098" sldId="297"/>
            <ac:spMk id="266" creationId="{00000000-0000-0000-0000-000000000000}"/>
          </ac:spMkLst>
        </pc:spChg>
        <pc:grpChg chg="add del mod">
          <ac:chgData name="Nikunj" userId="90f0e550-06a3-4eaf-9498-897447c63058" providerId="ADAL" clId="{AEEDD958-0C4D-4495-A551-16D5E16D0471}" dt="2021-04-02T22:28:13.568" v="30" actId="478"/>
          <ac:grpSpMkLst>
            <pc:docMk/>
            <pc:sldMk cId="2428059098" sldId="297"/>
            <ac:grpSpMk id="11" creationId="{74F5EBDF-07AE-4D2D-8361-7A1A8B1D8709}"/>
          </ac:grpSpMkLst>
        </pc:grpChg>
        <pc:grpChg chg="add mod">
          <ac:chgData name="Nikunj" userId="90f0e550-06a3-4eaf-9498-897447c63058" providerId="ADAL" clId="{AEEDD958-0C4D-4495-A551-16D5E16D0471}" dt="2021-04-02T22:29:03.369" v="43" actId="1076"/>
          <ac:grpSpMkLst>
            <pc:docMk/>
            <pc:sldMk cId="2428059098" sldId="297"/>
            <ac:grpSpMk id="15" creationId="{DC03BDB4-3C89-43FD-A71A-E5990F9730BF}"/>
          </ac:grpSpMkLst>
        </pc:grpChg>
        <pc:grpChg chg="del">
          <ac:chgData name="Nikunj" userId="90f0e550-06a3-4eaf-9498-897447c63058" providerId="ADAL" clId="{AEEDD958-0C4D-4495-A551-16D5E16D0471}" dt="2021-04-02T22:27:21.237" v="24" actId="478"/>
          <ac:grpSpMkLst>
            <pc:docMk/>
            <pc:sldMk cId="2428059098" sldId="297"/>
            <ac:grpSpMk id="261" creationId="{00000000-0000-0000-0000-000000000000}"/>
          </ac:grpSpMkLst>
        </pc:grpChg>
        <pc:cxnChg chg="del">
          <ac:chgData name="Nikunj" userId="90f0e550-06a3-4eaf-9498-897447c63058" providerId="ADAL" clId="{AEEDD958-0C4D-4495-A551-16D5E16D0471}" dt="2021-04-02T22:28:45.435" v="39" actId="478"/>
          <ac:cxnSpMkLst>
            <pc:docMk/>
            <pc:sldMk cId="2428059098" sldId="297"/>
            <ac:cxnSpMk id="260" creationId="{00000000-0000-0000-0000-000000000000}"/>
          </ac:cxnSpMkLst>
        </pc:cxnChg>
      </pc:sldChg>
      <pc:sldChg chg="addSp delSp modSp add mod">
        <pc:chgData name="Nikunj" userId="90f0e550-06a3-4eaf-9498-897447c63058" providerId="ADAL" clId="{AEEDD958-0C4D-4495-A551-16D5E16D0471}" dt="2021-04-02T22:54:30.308" v="527"/>
        <pc:sldMkLst>
          <pc:docMk/>
          <pc:sldMk cId="1331274550" sldId="298"/>
        </pc:sldMkLst>
        <pc:spChg chg="add del mod">
          <ac:chgData name="Nikunj" userId="90f0e550-06a3-4eaf-9498-897447c63058" providerId="ADAL" clId="{AEEDD958-0C4D-4495-A551-16D5E16D0471}" dt="2021-04-02T22:30:31.382" v="64" actId="478"/>
          <ac:spMkLst>
            <pc:docMk/>
            <pc:sldMk cId="1331274550" sldId="298"/>
            <ac:spMk id="3" creationId="{5EBB6F9E-213B-470F-8E64-673FAB9E5266}"/>
          </ac:spMkLst>
        </pc:spChg>
        <pc:spChg chg="add del mod">
          <ac:chgData name="Nikunj" userId="90f0e550-06a3-4eaf-9498-897447c63058" providerId="ADAL" clId="{AEEDD958-0C4D-4495-A551-16D5E16D0471}" dt="2021-04-02T22:30:31.382" v="64" actId="478"/>
          <ac:spMkLst>
            <pc:docMk/>
            <pc:sldMk cId="1331274550" sldId="298"/>
            <ac:spMk id="5" creationId="{9B28F7A6-F31E-4FD9-A2B7-0A043C469E89}"/>
          </ac:spMkLst>
        </pc:spChg>
        <pc:spChg chg="add del mod">
          <ac:chgData name="Nikunj" userId="90f0e550-06a3-4eaf-9498-897447c63058" providerId="ADAL" clId="{AEEDD958-0C4D-4495-A551-16D5E16D0471}" dt="2021-04-02T22:30:31.382" v="64" actId="478"/>
          <ac:spMkLst>
            <pc:docMk/>
            <pc:sldMk cId="1331274550" sldId="298"/>
            <ac:spMk id="7" creationId="{AE7BEB65-99C4-496A-A968-86E79A01C2EC}"/>
          </ac:spMkLst>
        </pc:spChg>
        <pc:spChg chg="add del mod">
          <ac:chgData name="Nikunj" userId="90f0e550-06a3-4eaf-9498-897447c63058" providerId="ADAL" clId="{AEEDD958-0C4D-4495-A551-16D5E16D0471}" dt="2021-04-02T22:30:31.382" v="64" actId="478"/>
          <ac:spMkLst>
            <pc:docMk/>
            <pc:sldMk cId="1331274550" sldId="298"/>
            <ac:spMk id="9" creationId="{97BCFD13-1375-42C2-9895-7E5FDE0C4C56}"/>
          </ac:spMkLst>
        </pc:spChg>
        <pc:spChg chg="add del mod">
          <ac:chgData name="Nikunj" userId="90f0e550-06a3-4eaf-9498-897447c63058" providerId="ADAL" clId="{AEEDD958-0C4D-4495-A551-16D5E16D0471}" dt="2021-04-02T22:30:31.382" v="64" actId="478"/>
          <ac:spMkLst>
            <pc:docMk/>
            <pc:sldMk cId="1331274550" sldId="298"/>
            <ac:spMk id="11" creationId="{E0D2C10C-331D-4260-B581-DAE8B213D2CA}"/>
          </ac:spMkLst>
        </pc:spChg>
        <pc:spChg chg="add del mod">
          <ac:chgData name="Nikunj" userId="90f0e550-06a3-4eaf-9498-897447c63058" providerId="ADAL" clId="{AEEDD958-0C4D-4495-A551-16D5E16D0471}" dt="2021-04-02T22:30:31.382" v="64" actId="478"/>
          <ac:spMkLst>
            <pc:docMk/>
            <pc:sldMk cId="1331274550" sldId="298"/>
            <ac:spMk id="13" creationId="{FD24C60B-1E7F-41F4-87A9-9F0B2C128EC1}"/>
          </ac:spMkLst>
        </pc:spChg>
        <pc:spChg chg="add del mod">
          <ac:chgData name="Nikunj" userId="90f0e550-06a3-4eaf-9498-897447c63058" providerId="ADAL" clId="{AEEDD958-0C4D-4495-A551-16D5E16D0471}" dt="2021-04-02T22:30:34.288" v="65" actId="478"/>
          <ac:spMkLst>
            <pc:docMk/>
            <pc:sldMk cId="1331274550" sldId="298"/>
            <ac:spMk id="15" creationId="{3E1CBC35-FC76-41B8-83D0-15B11B92411F}"/>
          </ac:spMkLst>
        </pc:spChg>
        <pc:spChg chg="add del mod">
          <ac:chgData name="Nikunj" userId="90f0e550-06a3-4eaf-9498-897447c63058" providerId="ADAL" clId="{AEEDD958-0C4D-4495-A551-16D5E16D0471}" dt="2021-04-02T22:30:34.288" v="65" actId="478"/>
          <ac:spMkLst>
            <pc:docMk/>
            <pc:sldMk cId="1331274550" sldId="298"/>
            <ac:spMk id="17" creationId="{566907D8-B809-4C31-8286-B763D8612A28}"/>
          </ac:spMkLst>
        </pc:spChg>
        <pc:spChg chg="add del mod">
          <ac:chgData name="Nikunj" userId="90f0e550-06a3-4eaf-9498-897447c63058" providerId="ADAL" clId="{AEEDD958-0C4D-4495-A551-16D5E16D0471}" dt="2021-04-02T22:30:34.288" v="65" actId="478"/>
          <ac:spMkLst>
            <pc:docMk/>
            <pc:sldMk cId="1331274550" sldId="298"/>
            <ac:spMk id="19" creationId="{E7238E4B-AF1C-45B4-A6B2-101072B9836C}"/>
          </ac:spMkLst>
        </pc:spChg>
        <pc:spChg chg="add del mod">
          <ac:chgData name="Nikunj" userId="90f0e550-06a3-4eaf-9498-897447c63058" providerId="ADAL" clId="{AEEDD958-0C4D-4495-A551-16D5E16D0471}" dt="2021-04-02T22:30:35.848" v="66" actId="478"/>
          <ac:spMkLst>
            <pc:docMk/>
            <pc:sldMk cId="1331274550" sldId="298"/>
            <ac:spMk id="21" creationId="{D731DF3C-4D03-4192-ACB5-096D67785B9E}"/>
          </ac:spMkLst>
        </pc:spChg>
        <pc:spChg chg="add del mod">
          <ac:chgData name="Nikunj" userId="90f0e550-06a3-4eaf-9498-897447c63058" providerId="ADAL" clId="{AEEDD958-0C4D-4495-A551-16D5E16D0471}" dt="2021-04-02T22:30:35.848" v="66" actId="478"/>
          <ac:spMkLst>
            <pc:docMk/>
            <pc:sldMk cId="1331274550" sldId="298"/>
            <ac:spMk id="23" creationId="{AEB94D9E-9E9F-44FD-93A0-52D4E82E87AF}"/>
          </ac:spMkLst>
        </pc:spChg>
        <pc:spChg chg="add del mod">
          <ac:chgData name="Nikunj" userId="90f0e550-06a3-4eaf-9498-897447c63058" providerId="ADAL" clId="{AEEDD958-0C4D-4495-A551-16D5E16D0471}" dt="2021-04-02T22:30:35.848" v="66" actId="478"/>
          <ac:spMkLst>
            <pc:docMk/>
            <pc:sldMk cId="1331274550" sldId="298"/>
            <ac:spMk id="25" creationId="{33A0493D-80BA-49F7-95BD-031DA21B0689}"/>
          </ac:spMkLst>
        </pc:spChg>
        <pc:spChg chg="add del mod">
          <ac:chgData name="Nikunj" userId="90f0e550-06a3-4eaf-9498-897447c63058" providerId="ADAL" clId="{AEEDD958-0C4D-4495-A551-16D5E16D0471}" dt="2021-04-02T22:30:35.848" v="66" actId="478"/>
          <ac:spMkLst>
            <pc:docMk/>
            <pc:sldMk cId="1331274550" sldId="298"/>
            <ac:spMk id="27" creationId="{52B4C8CF-C693-46C5-BAD7-8DABA3869A45}"/>
          </ac:spMkLst>
        </pc:spChg>
        <pc:spChg chg="add del mod">
          <ac:chgData name="Nikunj" userId="90f0e550-06a3-4eaf-9498-897447c63058" providerId="ADAL" clId="{AEEDD958-0C4D-4495-A551-16D5E16D0471}" dt="2021-04-02T22:30:35.848" v="66" actId="478"/>
          <ac:spMkLst>
            <pc:docMk/>
            <pc:sldMk cId="1331274550" sldId="298"/>
            <ac:spMk id="29" creationId="{F09DB9B4-3439-4325-B889-A81F78766CEE}"/>
          </ac:spMkLst>
        </pc:spChg>
        <pc:spChg chg="add del mod">
          <ac:chgData name="Nikunj" userId="90f0e550-06a3-4eaf-9498-897447c63058" providerId="ADAL" clId="{AEEDD958-0C4D-4495-A551-16D5E16D0471}" dt="2021-04-02T22:30:34.288" v="65" actId="478"/>
          <ac:spMkLst>
            <pc:docMk/>
            <pc:sldMk cId="1331274550" sldId="298"/>
            <ac:spMk id="31" creationId="{9D0C2D78-3B98-4039-9C06-D9E0937EDD68}"/>
          </ac:spMkLst>
        </pc:spChg>
        <pc:spChg chg="add mod">
          <ac:chgData name="Nikunj" userId="90f0e550-06a3-4eaf-9498-897447c63058" providerId="ADAL" clId="{AEEDD958-0C4D-4495-A551-16D5E16D0471}" dt="2021-04-02T22:32:08.376" v="93" actId="255"/>
          <ac:spMkLst>
            <pc:docMk/>
            <pc:sldMk cId="1331274550" sldId="298"/>
            <ac:spMk id="78" creationId="{C321A4EB-B61B-48A0-A0D3-20D07466CB6D}"/>
          </ac:spMkLst>
        </pc:spChg>
        <pc:spChg chg="add del mod">
          <ac:chgData name="Nikunj" userId="90f0e550-06a3-4eaf-9498-897447c63058" providerId="ADAL" clId="{AEEDD958-0C4D-4495-A551-16D5E16D0471}" dt="2021-04-02T22:30:34.288" v="65" actId="478"/>
          <ac:spMkLst>
            <pc:docMk/>
            <pc:sldMk cId="1331274550" sldId="298"/>
            <ac:spMk id="193" creationId="{4A97D42D-9C56-42DE-BE9B-D1AECB0E0FB3}"/>
          </ac:spMkLst>
        </pc:spChg>
        <pc:spChg chg="add del mod">
          <ac:chgData name="Nikunj" userId="90f0e550-06a3-4eaf-9498-897447c63058" providerId="ADAL" clId="{AEEDD958-0C4D-4495-A551-16D5E16D0471}" dt="2021-04-02T22:30:44.640" v="69" actId="478"/>
          <ac:spMkLst>
            <pc:docMk/>
            <pc:sldMk cId="1331274550" sldId="298"/>
            <ac:spMk id="195" creationId="{98084A93-D2BF-432D-8021-31FB359CE876}"/>
          </ac:spMkLst>
        </pc:spChg>
        <pc:spChg chg="add del mod">
          <ac:chgData name="Nikunj" userId="90f0e550-06a3-4eaf-9498-897447c63058" providerId="ADAL" clId="{AEEDD958-0C4D-4495-A551-16D5E16D0471}" dt="2021-04-02T22:48:21.517" v="330"/>
          <ac:spMkLst>
            <pc:docMk/>
            <pc:sldMk cId="1331274550" sldId="298"/>
            <ac:spMk id="196" creationId="{BA136377-1130-4DF5-8E8F-5578D691E8DE}"/>
          </ac:spMkLst>
        </pc:spChg>
        <pc:spChg chg="add del mod">
          <ac:chgData name="Nikunj" userId="90f0e550-06a3-4eaf-9498-897447c63058" providerId="ADAL" clId="{AEEDD958-0C4D-4495-A551-16D5E16D0471}" dt="2021-04-02T22:54:30.308" v="527"/>
          <ac:spMkLst>
            <pc:docMk/>
            <pc:sldMk cId="1331274550" sldId="298"/>
            <ac:spMk id="197" creationId="{BBB95DB8-D239-4C18-90B5-E824F63EB8CE}"/>
          </ac:spMkLst>
        </pc:spChg>
        <pc:spChg chg="add del mod">
          <ac:chgData name="Nikunj" userId="90f0e550-06a3-4eaf-9498-897447c63058" providerId="ADAL" clId="{AEEDD958-0C4D-4495-A551-16D5E16D0471}" dt="2021-04-02T22:49:11.406" v="362"/>
          <ac:spMkLst>
            <pc:docMk/>
            <pc:sldMk cId="1331274550" sldId="298"/>
            <ac:spMk id="198" creationId="{8A779181-BD05-4970-82B4-4177479D12A4}"/>
          </ac:spMkLst>
        </pc:spChg>
        <pc:spChg chg="mod">
          <ac:chgData name="Nikunj" userId="90f0e550-06a3-4eaf-9498-897447c63058" providerId="ADAL" clId="{AEEDD958-0C4D-4495-A551-16D5E16D0471}" dt="2021-04-02T22:30:08.361" v="59" actId="1076"/>
          <ac:spMkLst>
            <pc:docMk/>
            <pc:sldMk cId="1331274550" sldId="298"/>
            <ac:spMk id="214" creationId="{00000000-0000-0000-0000-000000000000}"/>
          </ac:spMkLst>
        </pc:spChg>
        <pc:spChg chg="del">
          <ac:chgData name="Nikunj" userId="90f0e550-06a3-4eaf-9498-897447c63058" providerId="ADAL" clId="{AEEDD958-0C4D-4495-A551-16D5E16D0471}" dt="2021-04-02T22:30:31.382" v="64" actId="478"/>
          <ac:spMkLst>
            <pc:docMk/>
            <pc:sldMk cId="1331274550" sldId="298"/>
            <ac:spMk id="215" creationId="{00000000-0000-0000-0000-000000000000}"/>
          </ac:spMkLst>
        </pc:spChg>
        <pc:spChg chg="del">
          <ac:chgData name="Nikunj" userId="90f0e550-06a3-4eaf-9498-897447c63058" providerId="ADAL" clId="{AEEDD958-0C4D-4495-A551-16D5E16D0471}" dt="2021-04-02T22:30:25.510" v="62" actId="478"/>
          <ac:spMkLst>
            <pc:docMk/>
            <pc:sldMk cId="1331274550" sldId="298"/>
            <ac:spMk id="216" creationId="{00000000-0000-0000-0000-000000000000}"/>
          </ac:spMkLst>
        </pc:spChg>
        <pc:spChg chg="del">
          <ac:chgData name="Nikunj" userId="90f0e550-06a3-4eaf-9498-897447c63058" providerId="ADAL" clId="{AEEDD958-0C4D-4495-A551-16D5E16D0471}" dt="2021-04-02T22:30:31.382" v="64" actId="478"/>
          <ac:spMkLst>
            <pc:docMk/>
            <pc:sldMk cId="1331274550" sldId="298"/>
            <ac:spMk id="217" creationId="{00000000-0000-0000-0000-000000000000}"/>
          </ac:spMkLst>
        </pc:spChg>
        <pc:spChg chg="del">
          <ac:chgData name="Nikunj" userId="90f0e550-06a3-4eaf-9498-897447c63058" providerId="ADAL" clId="{AEEDD958-0C4D-4495-A551-16D5E16D0471}" dt="2021-04-02T22:30:25.510" v="62" actId="478"/>
          <ac:spMkLst>
            <pc:docMk/>
            <pc:sldMk cId="1331274550" sldId="298"/>
            <ac:spMk id="218" creationId="{00000000-0000-0000-0000-000000000000}"/>
          </ac:spMkLst>
        </pc:spChg>
        <pc:spChg chg="del">
          <ac:chgData name="Nikunj" userId="90f0e550-06a3-4eaf-9498-897447c63058" providerId="ADAL" clId="{AEEDD958-0C4D-4495-A551-16D5E16D0471}" dt="2021-04-02T22:30:31.382" v="64" actId="478"/>
          <ac:spMkLst>
            <pc:docMk/>
            <pc:sldMk cId="1331274550" sldId="298"/>
            <ac:spMk id="219" creationId="{00000000-0000-0000-0000-000000000000}"/>
          </ac:spMkLst>
        </pc:spChg>
        <pc:spChg chg="del">
          <ac:chgData name="Nikunj" userId="90f0e550-06a3-4eaf-9498-897447c63058" providerId="ADAL" clId="{AEEDD958-0C4D-4495-A551-16D5E16D0471}" dt="2021-04-02T22:30:25.510" v="62" actId="478"/>
          <ac:spMkLst>
            <pc:docMk/>
            <pc:sldMk cId="1331274550" sldId="298"/>
            <ac:spMk id="220" creationId="{00000000-0000-0000-0000-000000000000}"/>
          </ac:spMkLst>
        </pc:spChg>
        <pc:spChg chg="del">
          <ac:chgData name="Nikunj" userId="90f0e550-06a3-4eaf-9498-897447c63058" providerId="ADAL" clId="{AEEDD958-0C4D-4495-A551-16D5E16D0471}" dt="2021-04-02T22:30:31.382" v="64" actId="478"/>
          <ac:spMkLst>
            <pc:docMk/>
            <pc:sldMk cId="1331274550" sldId="298"/>
            <ac:spMk id="221" creationId="{00000000-0000-0000-0000-000000000000}"/>
          </ac:spMkLst>
        </pc:spChg>
        <pc:spChg chg="del">
          <ac:chgData name="Nikunj" userId="90f0e550-06a3-4eaf-9498-897447c63058" providerId="ADAL" clId="{AEEDD958-0C4D-4495-A551-16D5E16D0471}" dt="2021-04-02T22:30:25.510" v="62" actId="478"/>
          <ac:spMkLst>
            <pc:docMk/>
            <pc:sldMk cId="1331274550" sldId="298"/>
            <ac:spMk id="222" creationId="{00000000-0000-0000-0000-000000000000}"/>
          </ac:spMkLst>
        </pc:spChg>
        <pc:spChg chg="del">
          <ac:chgData name="Nikunj" userId="90f0e550-06a3-4eaf-9498-897447c63058" providerId="ADAL" clId="{AEEDD958-0C4D-4495-A551-16D5E16D0471}" dt="2021-04-02T22:30:31.382" v="64" actId="478"/>
          <ac:spMkLst>
            <pc:docMk/>
            <pc:sldMk cId="1331274550" sldId="298"/>
            <ac:spMk id="223" creationId="{00000000-0000-0000-0000-000000000000}"/>
          </ac:spMkLst>
        </pc:spChg>
        <pc:spChg chg="del">
          <ac:chgData name="Nikunj" userId="90f0e550-06a3-4eaf-9498-897447c63058" providerId="ADAL" clId="{AEEDD958-0C4D-4495-A551-16D5E16D0471}" dt="2021-04-02T22:30:25.510" v="62" actId="478"/>
          <ac:spMkLst>
            <pc:docMk/>
            <pc:sldMk cId="1331274550" sldId="298"/>
            <ac:spMk id="224" creationId="{00000000-0000-0000-0000-000000000000}"/>
          </ac:spMkLst>
        </pc:spChg>
        <pc:spChg chg="del">
          <ac:chgData name="Nikunj" userId="90f0e550-06a3-4eaf-9498-897447c63058" providerId="ADAL" clId="{AEEDD958-0C4D-4495-A551-16D5E16D0471}" dt="2021-04-02T22:30:31.382" v="64" actId="478"/>
          <ac:spMkLst>
            <pc:docMk/>
            <pc:sldMk cId="1331274550" sldId="298"/>
            <ac:spMk id="225" creationId="{00000000-0000-0000-0000-000000000000}"/>
          </ac:spMkLst>
        </pc:spChg>
        <pc:spChg chg="del">
          <ac:chgData name="Nikunj" userId="90f0e550-06a3-4eaf-9498-897447c63058" providerId="ADAL" clId="{AEEDD958-0C4D-4495-A551-16D5E16D0471}" dt="2021-04-02T22:30:25.510" v="62" actId="478"/>
          <ac:spMkLst>
            <pc:docMk/>
            <pc:sldMk cId="1331274550" sldId="298"/>
            <ac:spMk id="226" creationId="{00000000-0000-0000-0000-000000000000}"/>
          </ac:spMkLst>
        </pc:spChg>
        <pc:spChg chg="del mod">
          <ac:chgData name="Nikunj" userId="90f0e550-06a3-4eaf-9498-897447c63058" providerId="ADAL" clId="{AEEDD958-0C4D-4495-A551-16D5E16D0471}" dt="2021-04-02T22:30:35.848" v="66" actId="478"/>
          <ac:spMkLst>
            <pc:docMk/>
            <pc:sldMk cId="1331274550" sldId="298"/>
            <ac:spMk id="227" creationId="{00000000-0000-0000-0000-000000000000}"/>
          </ac:spMkLst>
        </pc:spChg>
        <pc:spChg chg="del">
          <ac:chgData name="Nikunj" userId="90f0e550-06a3-4eaf-9498-897447c63058" providerId="ADAL" clId="{AEEDD958-0C4D-4495-A551-16D5E16D0471}" dt="2021-04-02T22:30:31.382" v="64" actId="478"/>
          <ac:spMkLst>
            <pc:docMk/>
            <pc:sldMk cId="1331274550" sldId="298"/>
            <ac:spMk id="228" creationId="{00000000-0000-0000-0000-000000000000}"/>
          </ac:spMkLst>
        </pc:spChg>
        <pc:spChg chg="del">
          <ac:chgData name="Nikunj" userId="90f0e550-06a3-4eaf-9498-897447c63058" providerId="ADAL" clId="{AEEDD958-0C4D-4495-A551-16D5E16D0471}" dt="2021-04-02T22:30:31.382" v="64" actId="478"/>
          <ac:spMkLst>
            <pc:docMk/>
            <pc:sldMk cId="1331274550" sldId="298"/>
            <ac:spMk id="229" creationId="{00000000-0000-0000-0000-000000000000}"/>
          </ac:spMkLst>
        </pc:spChg>
        <pc:spChg chg="del">
          <ac:chgData name="Nikunj" userId="90f0e550-06a3-4eaf-9498-897447c63058" providerId="ADAL" clId="{AEEDD958-0C4D-4495-A551-16D5E16D0471}" dt="2021-04-02T22:30:31.382" v="64" actId="478"/>
          <ac:spMkLst>
            <pc:docMk/>
            <pc:sldMk cId="1331274550" sldId="298"/>
            <ac:spMk id="230" creationId="{00000000-0000-0000-0000-000000000000}"/>
          </ac:spMkLst>
        </pc:spChg>
        <pc:spChg chg="del">
          <ac:chgData name="Nikunj" userId="90f0e550-06a3-4eaf-9498-897447c63058" providerId="ADAL" clId="{AEEDD958-0C4D-4495-A551-16D5E16D0471}" dt="2021-04-02T22:30:31.382" v="64" actId="478"/>
          <ac:spMkLst>
            <pc:docMk/>
            <pc:sldMk cId="1331274550" sldId="298"/>
            <ac:spMk id="231" creationId="{00000000-0000-0000-0000-000000000000}"/>
          </ac:spMkLst>
        </pc:spChg>
        <pc:spChg chg="del">
          <ac:chgData name="Nikunj" userId="90f0e550-06a3-4eaf-9498-897447c63058" providerId="ADAL" clId="{AEEDD958-0C4D-4495-A551-16D5E16D0471}" dt="2021-04-02T22:30:31.382" v="64" actId="478"/>
          <ac:spMkLst>
            <pc:docMk/>
            <pc:sldMk cId="1331274550" sldId="298"/>
            <ac:spMk id="232" creationId="{00000000-0000-0000-0000-000000000000}"/>
          </ac:spMkLst>
        </pc:spChg>
        <pc:spChg chg="del">
          <ac:chgData name="Nikunj" userId="90f0e550-06a3-4eaf-9498-897447c63058" providerId="ADAL" clId="{AEEDD958-0C4D-4495-A551-16D5E16D0471}" dt="2021-04-02T22:30:25.510" v="62" actId="478"/>
          <ac:spMkLst>
            <pc:docMk/>
            <pc:sldMk cId="1331274550" sldId="298"/>
            <ac:spMk id="233" creationId="{00000000-0000-0000-0000-000000000000}"/>
          </ac:spMkLst>
        </pc:spChg>
        <pc:spChg chg="del">
          <ac:chgData name="Nikunj" userId="90f0e550-06a3-4eaf-9498-897447c63058" providerId="ADAL" clId="{AEEDD958-0C4D-4495-A551-16D5E16D0471}" dt="2021-04-02T22:30:25.510" v="62" actId="478"/>
          <ac:spMkLst>
            <pc:docMk/>
            <pc:sldMk cId="1331274550" sldId="298"/>
            <ac:spMk id="243" creationId="{00000000-0000-0000-0000-000000000000}"/>
          </ac:spMkLst>
        </pc:spChg>
        <pc:spChg chg="del">
          <ac:chgData name="Nikunj" userId="90f0e550-06a3-4eaf-9498-897447c63058" providerId="ADAL" clId="{AEEDD958-0C4D-4495-A551-16D5E16D0471}" dt="2021-04-02T22:30:25.510" v="62" actId="478"/>
          <ac:spMkLst>
            <pc:docMk/>
            <pc:sldMk cId="1331274550" sldId="298"/>
            <ac:spMk id="251" creationId="{00000000-0000-0000-0000-000000000000}"/>
          </ac:spMkLst>
        </pc:spChg>
        <pc:spChg chg="del">
          <ac:chgData name="Nikunj" userId="90f0e550-06a3-4eaf-9498-897447c63058" providerId="ADAL" clId="{AEEDD958-0C4D-4495-A551-16D5E16D0471}" dt="2021-04-02T22:30:25.510" v="62" actId="478"/>
          <ac:spMkLst>
            <pc:docMk/>
            <pc:sldMk cId="1331274550" sldId="298"/>
            <ac:spMk id="252" creationId="{00000000-0000-0000-0000-000000000000}"/>
          </ac:spMkLst>
        </pc:spChg>
        <pc:spChg chg="add del mod">
          <ac:chgData name="Nikunj" userId="90f0e550-06a3-4eaf-9498-897447c63058" providerId="ADAL" clId="{AEEDD958-0C4D-4495-A551-16D5E16D0471}" dt="2021-04-02T22:30:34.288" v="65" actId="478"/>
          <ac:spMkLst>
            <pc:docMk/>
            <pc:sldMk cId="1331274550" sldId="298"/>
            <ac:spMk id="255" creationId="{D0E7D9D3-811C-47FB-A054-2C5031B506B7}"/>
          </ac:spMkLst>
        </pc:spChg>
        <pc:grpChg chg="del">
          <ac:chgData name="Nikunj" userId="90f0e550-06a3-4eaf-9498-897447c63058" providerId="ADAL" clId="{AEEDD958-0C4D-4495-A551-16D5E16D0471}" dt="2021-04-02T22:30:25.510" v="62" actId="478"/>
          <ac:grpSpMkLst>
            <pc:docMk/>
            <pc:sldMk cId="1331274550" sldId="298"/>
            <ac:grpSpMk id="234" creationId="{00000000-0000-0000-0000-000000000000}"/>
          </ac:grpSpMkLst>
        </pc:grpChg>
        <pc:grpChg chg="del">
          <ac:chgData name="Nikunj" userId="90f0e550-06a3-4eaf-9498-897447c63058" providerId="ADAL" clId="{AEEDD958-0C4D-4495-A551-16D5E16D0471}" dt="2021-04-02T22:30:25.510" v="62" actId="478"/>
          <ac:grpSpMkLst>
            <pc:docMk/>
            <pc:sldMk cId="1331274550" sldId="298"/>
            <ac:grpSpMk id="244" creationId="{00000000-0000-0000-0000-000000000000}"/>
          </ac:grpSpMkLst>
        </pc:grpChg>
        <pc:cxnChg chg="mod">
          <ac:chgData name="Nikunj" userId="90f0e550-06a3-4eaf-9498-897447c63058" providerId="ADAL" clId="{AEEDD958-0C4D-4495-A551-16D5E16D0471}" dt="2021-04-02T22:30:15.921" v="60" actId="1076"/>
          <ac:cxnSpMkLst>
            <pc:docMk/>
            <pc:sldMk cId="1331274550" sldId="298"/>
            <ac:cxnSpMk id="253" creationId="{00000000-0000-0000-0000-000000000000}"/>
          </ac:cxnSpMkLst>
        </pc:cxnChg>
      </pc:sldChg>
      <pc:sldChg chg="modSp add mod">
        <pc:chgData name="Nikunj" userId="90f0e550-06a3-4eaf-9498-897447c63058" providerId="ADAL" clId="{AEEDD958-0C4D-4495-A551-16D5E16D0471}" dt="2021-04-02T22:49:22.697" v="377"/>
        <pc:sldMkLst>
          <pc:docMk/>
          <pc:sldMk cId="1091023107" sldId="300"/>
        </pc:sldMkLst>
        <pc:spChg chg="mod">
          <ac:chgData name="Nikunj" userId="90f0e550-06a3-4eaf-9498-897447c63058" providerId="ADAL" clId="{AEEDD958-0C4D-4495-A551-16D5E16D0471}" dt="2021-04-02T22:47:54.957" v="324" actId="20577"/>
          <ac:spMkLst>
            <pc:docMk/>
            <pc:sldMk cId="1091023107" sldId="300"/>
            <ac:spMk id="1283" creationId="{00000000-0000-0000-0000-000000000000}"/>
          </ac:spMkLst>
        </pc:spChg>
        <pc:spChg chg="mod">
          <ac:chgData name="Nikunj" userId="90f0e550-06a3-4eaf-9498-897447c63058" providerId="ADAL" clId="{AEEDD958-0C4D-4495-A551-16D5E16D0471}" dt="2021-04-02T22:49:22.697" v="377"/>
          <ac:spMkLst>
            <pc:docMk/>
            <pc:sldMk cId="1091023107" sldId="300"/>
            <ac:spMk id="1284" creationId="{00000000-0000-0000-0000-000000000000}"/>
          </ac:spMkLst>
        </pc:spChg>
      </pc:sldChg>
      <pc:sldChg chg="addSp delSp modSp del mod ord">
        <pc:chgData name="Nikunj" userId="90f0e550-06a3-4eaf-9498-897447c63058" providerId="ADAL" clId="{AEEDD958-0C4D-4495-A551-16D5E16D0471}" dt="2021-04-02T23:28:32.840" v="871" actId="47"/>
        <pc:sldMkLst>
          <pc:docMk/>
          <pc:sldMk cId="3208375927" sldId="300"/>
        </pc:sldMkLst>
        <pc:spChg chg="add del mod">
          <ac:chgData name="Nikunj" userId="90f0e550-06a3-4eaf-9498-897447c63058" providerId="ADAL" clId="{AEEDD958-0C4D-4495-A551-16D5E16D0471}" dt="2021-04-02T23:00:12.882" v="568"/>
          <ac:spMkLst>
            <pc:docMk/>
            <pc:sldMk cId="3208375927" sldId="300"/>
            <ac:spMk id="7" creationId="{FDC74968-5838-4CB4-B4F1-69CAD30C79AB}"/>
          </ac:spMkLst>
        </pc:spChg>
        <pc:spChg chg="add del mod">
          <ac:chgData name="Nikunj" userId="90f0e550-06a3-4eaf-9498-897447c63058" providerId="ADAL" clId="{AEEDD958-0C4D-4495-A551-16D5E16D0471}" dt="2021-04-02T23:00:12.882" v="568"/>
          <ac:spMkLst>
            <pc:docMk/>
            <pc:sldMk cId="3208375927" sldId="300"/>
            <ac:spMk id="8" creationId="{4AEEBBC9-A4F9-42CE-975E-55407A4029D4}"/>
          </ac:spMkLst>
        </pc:spChg>
        <pc:spChg chg="add del mod">
          <ac:chgData name="Nikunj" userId="90f0e550-06a3-4eaf-9498-897447c63058" providerId="ADAL" clId="{AEEDD958-0C4D-4495-A551-16D5E16D0471}" dt="2021-04-02T23:00:12.882" v="568"/>
          <ac:spMkLst>
            <pc:docMk/>
            <pc:sldMk cId="3208375927" sldId="300"/>
            <ac:spMk id="9" creationId="{AB6FBF5A-BD21-4D17-95AB-1D4F727B5F7C}"/>
          </ac:spMkLst>
        </pc:spChg>
        <pc:spChg chg="add del mod">
          <ac:chgData name="Nikunj" userId="90f0e550-06a3-4eaf-9498-897447c63058" providerId="ADAL" clId="{AEEDD958-0C4D-4495-A551-16D5E16D0471}" dt="2021-04-02T23:00:12.882" v="568"/>
          <ac:spMkLst>
            <pc:docMk/>
            <pc:sldMk cId="3208375927" sldId="300"/>
            <ac:spMk id="10" creationId="{2C906EAF-F11A-4359-9B89-6669CFD2562D}"/>
          </ac:spMkLst>
        </pc:spChg>
        <pc:spChg chg="add del mod">
          <ac:chgData name="Nikunj" userId="90f0e550-06a3-4eaf-9498-897447c63058" providerId="ADAL" clId="{AEEDD958-0C4D-4495-A551-16D5E16D0471}" dt="2021-04-02T23:00:12.882" v="568"/>
          <ac:spMkLst>
            <pc:docMk/>
            <pc:sldMk cId="3208375927" sldId="300"/>
            <ac:spMk id="11" creationId="{5F19EB67-7EE1-4132-BAB3-26DC5FA5DFA1}"/>
          </ac:spMkLst>
        </pc:spChg>
        <pc:spChg chg="add del mod">
          <ac:chgData name="Nikunj" userId="90f0e550-06a3-4eaf-9498-897447c63058" providerId="ADAL" clId="{AEEDD958-0C4D-4495-A551-16D5E16D0471}" dt="2021-04-02T23:00:12.882" v="568"/>
          <ac:spMkLst>
            <pc:docMk/>
            <pc:sldMk cId="3208375927" sldId="300"/>
            <ac:spMk id="12" creationId="{B0FF0C6A-06EA-4C69-8787-D8ACD07D54A7}"/>
          </ac:spMkLst>
        </pc:spChg>
        <pc:spChg chg="add del mod">
          <ac:chgData name="Nikunj" userId="90f0e550-06a3-4eaf-9498-897447c63058" providerId="ADAL" clId="{AEEDD958-0C4D-4495-A551-16D5E16D0471}" dt="2021-04-02T23:00:12.882" v="568"/>
          <ac:spMkLst>
            <pc:docMk/>
            <pc:sldMk cId="3208375927" sldId="300"/>
            <ac:spMk id="13" creationId="{1821E77F-9F03-4278-9D52-A7DCE3271824}"/>
          </ac:spMkLst>
        </pc:spChg>
        <pc:spChg chg="mod">
          <ac:chgData name="Nikunj" userId="90f0e550-06a3-4eaf-9498-897447c63058" providerId="ADAL" clId="{AEEDD958-0C4D-4495-A551-16D5E16D0471}" dt="2021-04-02T23:00:08.845" v="567"/>
          <ac:spMkLst>
            <pc:docMk/>
            <pc:sldMk cId="3208375927" sldId="300"/>
            <ac:spMk id="15" creationId="{39DDBE63-4E0C-4A69-B1E4-DA09DF20E0EB}"/>
          </ac:spMkLst>
        </pc:spChg>
        <pc:spChg chg="mod">
          <ac:chgData name="Nikunj" userId="90f0e550-06a3-4eaf-9498-897447c63058" providerId="ADAL" clId="{AEEDD958-0C4D-4495-A551-16D5E16D0471}" dt="2021-04-02T23:00:08.845" v="567"/>
          <ac:spMkLst>
            <pc:docMk/>
            <pc:sldMk cId="3208375927" sldId="300"/>
            <ac:spMk id="16" creationId="{15D0475D-44A7-4568-BD13-679A24A1951D}"/>
          </ac:spMkLst>
        </pc:spChg>
        <pc:spChg chg="mod">
          <ac:chgData name="Nikunj" userId="90f0e550-06a3-4eaf-9498-897447c63058" providerId="ADAL" clId="{AEEDD958-0C4D-4495-A551-16D5E16D0471}" dt="2021-04-02T23:00:08.845" v="567"/>
          <ac:spMkLst>
            <pc:docMk/>
            <pc:sldMk cId="3208375927" sldId="300"/>
            <ac:spMk id="17" creationId="{20C3BAEA-D1F9-4117-A3AE-8DF36B4F5621}"/>
          </ac:spMkLst>
        </pc:spChg>
        <pc:spChg chg="mod">
          <ac:chgData name="Nikunj" userId="90f0e550-06a3-4eaf-9498-897447c63058" providerId="ADAL" clId="{AEEDD958-0C4D-4495-A551-16D5E16D0471}" dt="2021-04-02T23:00:08.845" v="567"/>
          <ac:spMkLst>
            <pc:docMk/>
            <pc:sldMk cId="3208375927" sldId="300"/>
            <ac:spMk id="19" creationId="{0EFBBB55-5A46-430D-ACFE-76C92B7040C1}"/>
          </ac:spMkLst>
        </pc:spChg>
        <pc:spChg chg="mod">
          <ac:chgData name="Nikunj" userId="90f0e550-06a3-4eaf-9498-897447c63058" providerId="ADAL" clId="{AEEDD958-0C4D-4495-A551-16D5E16D0471}" dt="2021-04-02T23:00:08.845" v="567"/>
          <ac:spMkLst>
            <pc:docMk/>
            <pc:sldMk cId="3208375927" sldId="300"/>
            <ac:spMk id="20" creationId="{39D90AEB-92D9-4A7E-934E-0E446D568322}"/>
          </ac:spMkLst>
        </pc:spChg>
        <pc:spChg chg="del">
          <ac:chgData name="Nikunj" userId="90f0e550-06a3-4eaf-9498-897447c63058" providerId="ADAL" clId="{AEEDD958-0C4D-4495-A551-16D5E16D0471}" dt="2021-04-02T22:54:46.666" v="529" actId="478"/>
          <ac:spMkLst>
            <pc:docMk/>
            <pc:sldMk cId="3208375927" sldId="300"/>
            <ac:spMk id="196" creationId="{BA136377-1130-4DF5-8E8F-5578D691E8DE}"/>
          </ac:spMkLst>
        </pc:spChg>
        <pc:spChg chg="mod">
          <ac:chgData name="Nikunj" userId="90f0e550-06a3-4eaf-9498-897447c63058" providerId="ADAL" clId="{AEEDD958-0C4D-4495-A551-16D5E16D0471}" dt="2021-04-02T23:05:47.091" v="624" actId="21"/>
          <ac:spMkLst>
            <pc:docMk/>
            <pc:sldMk cId="3208375927" sldId="300"/>
            <ac:spMk id="197" creationId="{BBB95DB8-D239-4C18-90B5-E824F63EB8CE}"/>
          </ac:spMkLst>
        </pc:spChg>
        <pc:grpChg chg="add del mod">
          <ac:chgData name="Nikunj" userId="90f0e550-06a3-4eaf-9498-897447c63058" providerId="ADAL" clId="{AEEDD958-0C4D-4495-A551-16D5E16D0471}" dt="2021-04-02T23:00:12.882" v="568"/>
          <ac:grpSpMkLst>
            <pc:docMk/>
            <pc:sldMk cId="3208375927" sldId="300"/>
            <ac:grpSpMk id="14" creationId="{16A4795F-667D-4253-BDDC-A198066F6DBE}"/>
          </ac:grpSpMkLst>
        </pc:grpChg>
        <pc:grpChg chg="add del mod">
          <ac:chgData name="Nikunj" userId="90f0e550-06a3-4eaf-9498-897447c63058" providerId="ADAL" clId="{AEEDD958-0C4D-4495-A551-16D5E16D0471}" dt="2021-04-02T23:00:12.882" v="568"/>
          <ac:grpSpMkLst>
            <pc:docMk/>
            <pc:sldMk cId="3208375927" sldId="300"/>
            <ac:grpSpMk id="18" creationId="{FDCC60B0-70BC-4B56-964F-44BC07929AAC}"/>
          </ac:grpSpMkLst>
        </pc:grpChg>
      </pc:sldChg>
      <pc:sldChg chg="modSp mod ord">
        <pc:chgData name="Nikunj" userId="90f0e550-06a3-4eaf-9498-897447c63058" providerId="ADAL" clId="{AEEDD958-0C4D-4495-A551-16D5E16D0471}" dt="2021-04-02T22:56:00.001" v="566" actId="1076"/>
        <pc:sldMkLst>
          <pc:docMk/>
          <pc:sldMk cId="3787630854" sldId="301"/>
        </pc:sldMkLst>
        <pc:spChg chg="mod">
          <ac:chgData name="Nikunj" userId="90f0e550-06a3-4eaf-9498-897447c63058" providerId="ADAL" clId="{AEEDD958-0C4D-4495-A551-16D5E16D0471}" dt="2021-04-02T22:56:00.001" v="566" actId="1076"/>
          <ac:spMkLst>
            <pc:docMk/>
            <pc:sldMk cId="3787630854" sldId="301"/>
            <ac:spMk id="266" creationId="{00000000-0000-0000-0000-000000000000}"/>
          </ac:spMkLst>
        </pc:spChg>
        <pc:grpChg chg="mod">
          <ac:chgData name="Nikunj" userId="90f0e550-06a3-4eaf-9498-897447c63058" providerId="ADAL" clId="{AEEDD958-0C4D-4495-A551-16D5E16D0471}" dt="2021-04-02T22:55:49.786" v="564" actId="1076"/>
          <ac:grpSpMkLst>
            <pc:docMk/>
            <pc:sldMk cId="3787630854" sldId="301"/>
            <ac:grpSpMk id="15" creationId="{DC03BDB4-3C89-43FD-A71A-E5990F9730BF}"/>
          </ac:grpSpMkLst>
        </pc:grpChg>
      </pc:sldChg>
      <pc:sldChg chg="modSp mod">
        <pc:chgData name="Nikunj" userId="90f0e550-06a3-4eaf-9498-897447c63058" providerId="ADAL" clId="{AEEDD958-0C4D-4495-A551-16D5E16D0471}" dt="2021-04-03T02:33:37.831" v="2030" actId="20577"/>
        <pc:sldMkLst>
          <pc:docMk/>
          <pc:sldMk cId="1091023107" sldId="303"/>
        </pc:sldMkLst>
        <pc:spChg chg="mod">
          <ac:chgData name="Nikunj" userId="90f0e550-06a3-4eaf-9498-897447c63058" providerId="ADAL" clId="{AEEDD958-0C4D-4495-A551-16D5E16D0471}" dt="2021-04-03T02:33:37.831" v="2030" actId="20577"/>
          <ac:spMkLst>
            <pc:docMk/>
            <pc:sldMk cId="1091023107" sldId="303"/>
            <ac:spMk id="1284" creationId="{00000000-0000-0000-0000-000000000000}"/>
          </ac:spMkLst>
        </pc:spChg>
      </pc:sldChg>
      <pc:sldChg chg="addSp delSp modSp add mod">
        <pc:chgData name="Nikunj" userId="90f0e550-06a3-4eaf-9498-897447c63058" providerId="ADAL" clId="{AEEDD958-0C4D-4495-A551-16D5E16D0471}" dt="2021-04-03T02:28:15.010" v="1937" actId="20577"/>
        <pc:sldMkLst>
          <pc:docMk/>
          <pc:sldMk cId="1752050238" sldId="304"/>
        </pc:sldMkLst>
        <pc:spChg chg="add mod">
          <ac:chgData name="Nikunj" userId="90f0e550-06a3-4eaf-9498-897447c63058" providerId="ADAL" clId="{AEEDD958-0C4D-4495-A551-16D5E16D0471}" dt="2021-04-03T00:05:09.754" v="1336" actId="1076"/>
          <ac:spMkLst>
            <pc:docMk/>
            <pc:sldMk cId="1752050238" sldId="304"/>
            <ac:spMk id="2" creationId="{94F24176-E9A8-4E80-B45D-D480A07134ED}"/>
          </ac:spMkLst>
        </pc:spChg>
        <pc:spChg chg="add mod">
          <ac:chgData name="Nikunj" userId="90f0e550-06a3-4eaf-9498-897447c63058" providerId="ADAL" clId="{AEEDD958-0C4D-4495-A551-16D5E16D0471}" dt="2021-04-03T00:04:32.321" v="1324" actId="1076"/>
          <ac:spMkLst>
            <pc:docMk/>
            <pc:sldMk cId="1752050238" sldId="304"/>
            <ac:spMk id="6" creationId="{662A4632-BF60-4DFD-88E4-CABC58B1AC74}"/>
          </ac:spMkLst>
        </pc:spChg>
        <pc:spChg chg="add mod">
          <ac:chgData name="Nikunj" userId="90f0e550-06a3-4eaf-9498-897447c63058" providerId="ADAL" clId="{AEEDD958-0C4D-4495-A551-16D5E16D0471}" dt="2021-04-02T23:11:10.577" v="749" actId="1076"/>
          <ac:spMkLst>
            <pc:docMk/>
            <pc:sldMk cId="1752050238" sldId="304"/>
            <ac:spMk id="7" creationId="{0B37E68F-059F-4642-A72B-4F1B248AB42D}"/>
          </ac:spMkLst>
        </pc:spChg>
        <pc:spChg chg="add mod">
          <ac:chgData name="Nikunj" userId="90f0e550-06a3-4eaf-9498-897447c63058" providerId="ADAL" clId="{AEEDD958-0C4D-4495-A551-16D5E16D0471}" dt="2021-04-02T23:10:36.161" v="746" actId="1076"/>
          <ac:spMkLst>
            <pc:docMk/>
            <pc:sldMk cId="1752050238" sldId="304"/>
            <ac:spMk id="8" creationId="{688809FC-3406-43D3-92D0-952451070405}"/>
          </ac:spMkLst>
        </pc:spChg>
        <pc:spChg chg="add mod">
          <ac:chgData name="Nikunj" userId="90f0e550-06a3-4eaf-9498-897447c63058" providerId="ADAL" clId="{AEEDD958-0C4D-4495-A551-16D5E16D0471}" dt="2021-04-03T02:28:12.700" v="1931" actId="20577"/>
          <ac:spMkLst>
            <pc:docMk/>
            <pc:sldMk cId="1752050238" sldId="304"/>
            <ac:spMk id="9" creationId="{0A566E6E-855A-4104-BD17-F6164473E1BE}"/>
          </ac:spMkLst>
        </pc:spChg>
        <pc:spChg chg="add mod">
          <ac:chgData name="Nikunj" userId="90f0e550-06a3-4eaf-9498-897447c63058" providerId="ADAL" clId="{AEEDD958-0C4D-4495-A551-16D5E16D0471}" dt="2021-04-02T23:13:21.674" v="766" actId="14100"/>
          <ac:spMkLst>
            <pc:docMk/>
            <pc:sldMk cId="1752050238" sldId="304"/>
            <ac:spMk id="10" creationId="{F9275A8D-5694-473F-BD1E-2C2775716DF7}"/>
          </ac:spMkLst>
        </pc:spChg>
        <pc:spChg chg="add mod">
          <ac:chgData name="Nikunj" userId="90f0e550-06a3-4eaf-9498-897447c63058" providerId="ADAL" clId="{AEEDD958-0C4D-4495-A551-16D5E16D0471}" dt="2021-04-03T02:28:15.010" v="1937" actId="20577"/>
          <ac:spMkLst>
            <pc:docMk/>
            <pc:sldMk cId="1752050238" sldId="304"/>
            <ac:spMk id="11" creationId="{0E57C7B0-A8ED-4F85-A003-D691B0C8C872}"/>
          </ac:spMkLst>
        </pc:spChg>
        <pc:spChg chg="add del mod">
          <ac:chgData name="Nikunj" userId="90f0e550-06a3-4eaf-9498-897447c63058" providerId="ADAL" clId="{AEEDD958-0C4D-4495-A551-16D5E16D0471}" dt="2021-04-02T23:01:22.619" v="580" actId="21"/>
          <ac:spMkLst>
            <pc:docMk/>
            <pc:sldMk cId="1752050238" sldId="304"/>
            <ac:spMk id="12" creationId="{5ABEA57A-7703-444C-AA16-6AB622E927C3}"/>
          </ac:spMkLst>
        </pc:spChg>
        <pc:spChg chg="mod">
          <ac:chgData name="Nikunj" userId="90f0e550-06a3-4eaf-9498-897447c63058" providerId="ADAL" clId="{AEEDD958-0C4D-4495-A551-16D5E16D0471}" dt="2021-04-02T23:00:31.013" v="571"/>
          <ac:spMkLst>
            <pc:docMk/>
            <pc:sldMk cId="1752050238" sldId="304"/>
            <ac:spMk id="14" creationId="{E380B4EF-64D8-438F-90F0-D586237FEC02}"/>
          </ac:spMkLst>
        </pc:spChg>
        <pc:spChg chg="mod">
          <ac:chgData name="Nikunj" userId="90f0e550-06a3-4eaf-9498-897447c63058" providerId="ADAL" clId="{AEEDD958-0C4D-4495-A551-16D5E16D0471}" dt="2021-04-02T23:00:31.013" v="571"/>
          <ac:spMkLst>
            <pc:docMk/>
            <pc:sldMk cId="1752050238" sldId="304"/>
            <ac:spMk id="15" creationId="{E0D83D64-26EB-4878-ADA2-4E79BA881667}"/>
          </ac:spMkLst>
        </pc:spChg>
        <pc:spChg chg="mod">
          <ac:chgData name="Nikunj" userId="90f0e550-06a3-4eaf-9498-897447c63058" providerId="ADAL" clId="{AEEDD958-0C4D-4495-A551-16D5E16D0471}" dt="2021-04-02T23:00:31.013" v="571"/>
          <ac:spMkLst>
            <pc:docMk/>
            <pc:sldMk cId="1752050238" sldId="304"/>
            <ac:spMk id="16" creationId="{0A854A5F-712B-4455-8A2A-2244F3A6B1B8}"/>
          </ac:spMkLst>
        </pc:spChg>
        <pc:spChg chg="mod">
          <ac:chgData name="Nikunj" userId="90f0e550-06a3-4eaf-9498-897447c63058" providerId="ADAL" clId="{AEEDD958-0C4D-4495-A551-16D5E16D0471}" dt="2021-04-02T23:00:31.013" v="571"/>
          <ac:spMkLst>
            <pc:docMk/>
            <pc:sldMk cId="1752050238" sldId="304"/>
            <ac:spMk id="18" creationId="{BA118AA9-E8E5-410E-8A25-CC1A76281328}"/>
          </ac:spMkLst>
        </pc:spChg>
        <pc:spChg chg="mod">
          <ac:chgData name="Nikunj" userId="90f0e550-06a3-4eaf-9498-897447c63058" providerId="ADAL" clId="{AEEDD958-0C4D-4495-A551-16D5E16D0471}" dt="2021-04-02T23:00:31.013" v="571"/>
          <ac:spMkLst>
            <pc:docMk/>
            <pc:sldMk cId="1752050238" sldId="304"/>
            <ac:spMk id="19" creationId="{7E4E46D6-7254-4C3F-A200-44C59DAE7666}"/>
          </ac:spMkLst>
        </pc:spChg>
        <pc:spChg chg="add mod">
          <ac:chgData name="Nikunj" userId="90f0e550-06a3-4eaf-9498-897447c63058" providerId="ADAL" clId="{AEEDD958-0C4D-4495-A551-16D5E16D0471}" dt="2021-04-02T23:10:16.377" v="744" actId="1076"/>
          <ac:spMkLst>
            <pc:docMk/>
            <pc:sldMk cId="1752050238" sldId="304"/>
            <ac:spMk id="20" creationId="{8FF2A994-D417-4A07-9027-C7DF0743A18B}"/>
          </ac:spMkLst>
        </pc:spChg>
        <pc:spChg chg="add mod">
          <ac:chgData name="Nikunj" userId="90f0e550-06a3-4eaf-9498-897447c63058" providerId="ADAL" clId="{AEEDD958-0C4D-4495-A551-16D5E16D0471}" dt="2021-04-02T23:10:25.345" v="745" actId="1076"/>
          <ac:spMkLst>
            <pc:docMk/>
            <pc:sldMk cId="1752050238" sldId="304"/>
            <ac:spMk id="21" creationId="{BECA1FBA-0708-449D-A834-3A9C3348F78B}"/>
          </ac:spMkLst>
        </pc:spChg>
        <pc:spChg chg="add del mod">
          <ac:chgData name="Nikunj" userId="90f0e550-06a3-4eaf-9498-897447c63058" providerId="ADAL" clId="{AEEDD958-0C4D-4495-A551-16D5E16D0471}" dt="2021-04-02T23:02:27.333" v="594" actId="478"/>
          <ac:spMkLst>
            <pc:docMk/>
            <pc:sldMk cId="1752050238" sldId="304"/>
            <ac:spMk id="22" creationId="{4886072A-6CAD-49BA-857F-5F3CBEB720F8}"/>
          </ac:spMkLst>
        </pc:spChg>
        <pc:spChg chg="add mod">
          <ac:chgData name="Nikunj" userId="90f0e550-06a3-4eaf-9498-897447c63058" providerId="ADAL" clId="{AEEDD958-0C4D-4495-A551-16D5E16D0471}" dt="2021-04-02T23:14:29.473" v="772" actId="1076"/>
          <ac:spMkLst>
            <pc:docMk/>
            <pc:sldMk cId="1752050238" sldId="304"/>
            <ac:spMk id="23" creationId="{8EAC8C70-6B28-4A19-A88D-FD8D630F16FF}"/>
          </ac:spMkLst>
        </pc:spChg>
        <pc:spChg chg="add del mod">
          <ac:chgData name="Nikunj" userId="90f0e550-06a3-4eaf-9498-897447c63058" providerId="ADAL" clId="{AEEDD958-0C4D-4495-A551-16D5E16D0471}" dt="2021-04-02T23:12:31.402" v="757" actId="1076"/>
          <ac:spMkLst>
            <pc:docMk/>
            <pc:sldMk cId="1752050238" sldId="304"/>
            <ac:spMk id="24" creationId="{88CB5691-5365-4C55-B867-A41644B43F64}"/>
          </ac:spMkLst>
        </pc:spChg>
        <pc:spChg chg="mod">
          <ac:chgData name="Nikunj" userId="90f0e550-06a3-4eaf-9498-897447c63058" providerId="ADAL" clId="{AEEDD958-0C4D-4495-A551-16D5E16D0471}" dt="2021-04-02T23:02:04.922" v="588"/>
          <ac:spMkLst>
            <pc:docMk/>
            <pc:sldMk cId="1752050238" sldId="304"/>
            <ac:spMk id="26" creationId="{0AAD494D-DAFF-475C-BBB7-DB2718762553}"/>
          </ac:spMkLst>
        </pc:spChg>
        <pc:spChg chg="mod">
          <ac:chgData name="Nikunj" userId="90f0e550-06a3-4eaf-9498-897447c63058" providerId="ADAL" clId="{AEEDD958-0C4D-4495-A551-16D5E16D0471}" dt="2021-04-02T23:02:04.922" v="588"/>
          <ac:spMkLst>
            <pc:docMk/>
            <pc:sldMk cId="1752050238" sldId="304"/>
            <ac:spMk id="27" creationId="{41E80481-EE0C-4CAD-9124-09273444D631}"/>
          </ac:spMkLst>
        </pc:spChg>
        <pc:spChg chg="mod">
          <ac:chgData name="Nikunj" userId="90f0e550-06a3-4eaf-9498-897447c63058" providerId="ADAL" clId="{AEEDD958-0C4D-4495-A551-16D5E16D0471}" dt="2021-04-02T23:02:04.922" v="588"/>
          <ac:spMkLst>
            <pc:docMk/>
            <pc:sldMk cId="1752050238" sldId="304"/>
            <ac:spMk id="28" creationId="{A470ACCC-FB2C-4C84-8024-3F69311FF36B}"/>
          </ac:spMkLst>
        </pc:spChg>
        <pc:spChg chg="mod">
          <ac:chgData name="Nikunj" userId="90f0e550-06a3-4eaf-9498-897447c63058" providerId="ADAL" clId="{AEEDD958-0C4D-4495-A551-16D5E16D0471}" dt="2021-04-02T23:02:12.245" v="591"/>
          <ac:spMkLst>
            <pc:docMk/>
            <pc:sldMk cId="1752050238" sldId="304"/>
            <ac:spMk id="30" creationId="{7112D208-7D88-440D-8C35-C396BB6AA44F}"/>
          </ac:spMkLst>
        </pc:spChg>
        <pc:spChg chg="mod">
          <ac:chgData name="Nikunj" userId="90f0e550-06a3-4eaf-9498-897447c63058" providerId="ADAL" clId="{AEEDD958-0C4D-4495-A551-16D5E16D0471}" dt="2021-04-02T23:02:12.245" v="591"/>
          <ac:spMkLst>
            <pc:docMk/>
            <pc:sldMk cId="1752050238" sldId="304"/>
            <ac:spMk id="31" creationId="{322F34C9-CCD5-4277-9E17-C26FC7D16752}"/>
          </ac:spMkLst>
        </pc:spChg>
        <pc:spChg chg="add mod">
          <ac:chgData name="Nikunj" userId="90f0e550-06a3-4eaf-9498-897447c63058" providerId="ADAL" clId="{AEEDD958-0C4D-4495-A551-16D5E16D0471}" dt="2021-04-02T23:12:40.009" v="758" actId="1076"/>
          <ac:spMkLst>
            <pc:docMk/>
            <pc:sldMk cId="1752050238" sldId="304"/>
            <ac:spMk id="32" creationId="{FA5D4054-E4E7-4FEB-84F5-07C662346EE8}"/>
          </ac:spMkLst>
        </pc:spChg>
        <pc:spChg chg="add mod">
          <ac:chgData name="Nikunj" userId="90f0e550-06a3-4eaf-9498-897447c63058" providerId="ADAL" clId="{AEEDD958-0C4D-4495-A551-16D5E16D0471}" dt="2021-04-02T23:15:12.529" v="864" actId="20577"/>
          <ac:spMkLst>
            <pc:docMk/>
            <pc:sldMk cId="1752050238" sldId="304"/>
            <ac:spMk id="33" creationId="{86A75068-FA67-404D-B417-86277A9AC7E7}"/>
          </ac:spMkLst>
        </pc:spChg>
        <pc:spChg chg="add mod">
          <ac:chgData name="Nikunj" userId="90f0e550-06a3-4eaf-9498-897447c63058" providerId="ADAL" clId="{AEEDD958-0C4D-4495-A551-16D5E16D0471}" dt="2021-04-02T23:11:29.722" v="751" actId="1076"/>
          <ac:spMkLst>
            <pc:docMk/>
            <pc:sldMk cId="1752050238" sldId="304"/>
            <ac:spMk id="34" creationId="{672C02B2-7122-4ADB-A357-30249BC9C588}"/>
          </ac:spMkLst>
        </pc:spChg>
        <pc:spChg chg="mod">
          <ac:chgData name="Nikunj" userId="90f0e550-06a3-4eaf-9498-897447c63058" providerId="ADAL" clId="{AEEDD958-0C4D-4495-A551-16D5E16D0471}" dt="2021-04-02T23:09:51.824" v="742"/>
          <ac:spMkLst>
            <pc:docMk/>
            <pc:sldMk cId="1752050238" sldId="304"/>
            <ac:spMk id="36" creationId="{48EBC198-5F80-41F8-9E73-BF4A490A077F}"/>
          </ac:spMkLst>
        </pc:spChg>
        <pc:spChg chg="mod">
          <ac:chgData name="Nikunj" userId="90f0e550-06a3-4eaf-9498-897447c63058" providerId="ADAL" clId="{AEEDD958-0C4D-4495-A551-16D5E16D0471}" dt="2021-04-02T23:09:51.824" v="742"/>
          <ac:spMkLst>
            <pc:docMk/>
            <pc:sldMk cId="1752050238" sldId="304"/>
            <ac:spMk id="37" creationId="{92EEC417-61DA-4CB6-934F-9AD644564139}"/>
          </ac:spMkLst>
        </pc:spChg>
        <pc:spChg chg="mod">
          <ac:chgData name="Nikunj" userId="90f0e550-06a3-4eaf-9498-897447c63058" providerId="ADAL" clId="{AEEDD958-0C4D-4495-A551-16D5E16D0471}" dt="2021-04-02T23:09:51.824" v="742"/>
          <ac:spMkLst>
            <pc:docMk/>
            <pc:sldMk cId="1752050238" sldId="304"/>
            <ac:spMk id="38" creationId="{CD76F8F9-7E26-4FF2-80D3-2845DD842A9E}"/>
          </ac:spMkLst>
        </pc:spChg>
        <pc:spChg chg="mod">
          <ac:chgData name="Nikunj" userId="90f0e550-06a3-4eaf-9498-897447c63058" providerId="ADAL" clId="{AEEDD958-0C4D-4495-A551-16D5E16D0471}" dt="2021-04-02T23:12:54.317" v="761" actId="207"/>
          <ac:spMkLst>
            <pc:docMk/>
            <pc:sldMk cId="1752050238" sldId="304"/>
            <ac:spMk id="40" creationId="{6D4C1CCD-E32F-4985-8AA6-D1DC113CAC58}"/>
          </ac:spMkLst>
        </pc:spChg>
        <pc:spChg chg="mod">
          <ac:chgData name="Nikunj" userId="90f0e550-06a3-4eaf-9498-897447c63058" providerId="ADAL" clId="{AEEDD958-0C4D-4495-A551-16D5E16D0471}" dt="2021-04-02T23:12:54.317" v="761" actId="207"/>
          <ac:spMkLst>
            <pc:docMk/>
            <pc:sldMk cId="1752050238" sldId="304"/>
            <ac:spMk id="41" creationId="{10A8324E-0FAD-4BBC-BD5D-3535139F9A20}"/>
          </ac:spMkLst>
        </pc:spChg>
        <pc:spChg chg="mod">
          <ac:chgData name="Nikunj" userId="90f0e550-06a3-4eaf-9498-897447c63058" providerId="ADAL" clId="{AEEDD958-0C4D-4495-A551-16D5E16D0471}" dt="2021-04-02T23:12:54.317" v="761" actId="207"/>
          <ac:spMkLst>
            <pc:docMk/>
            <pc:sldMk cId="1752050238" sldId="304"/>
            <ac:spMk id="42" creationId="{ACB770F8-2B00-4D65-A17B-9D045139288A}"/>
          </ac:spMkLst>
        </pc:spChg>
        <pc:spChg chg="mod">
          <ac:chgData name="Nikunj" userId="90f0e550-06a3-4eaf-9498-897447c63058" providerId="ADAL" clId="{AEEDD958-0C4D-4495-A551-16D5E16D0471}" dt="2021-04-02T23:12:54.317" v="761" actId="207"/>
          <ac:spMkLst>
            <pc:docMk/>
            <pc:sldMk cId="1752050238" sldId="304"/>
            <ac:spMk id="43" creationId="{E9382EB4-70E0-495D-8677-759152662959}"/>
          </ac:spMkLst>
        </pc:spChg>
        <pc:spChg chg="mod">
          <ac:chgData name="Nikunj" userId="90f0e550-06a3-4eaf-9498-897447c63058" providerId="ADAL" clId="{AEEDD958-0C4D-4495-A551-16D5E16D0471}" dt="2021-04-02T23:12:54.317" v="761" actId="207"/>
          <ac:spMkLst>
            <pc:docMk/>
            <pc:sldMk cId="1752050238" sldId="304"/>
            <ac:spMk id="44" creationId="{2AFB77CE-F50E-47CD-8273-44399B1F54FD}"/>
          </ac:spMkLst>
        </pc:spChg>
        <pc:spChg chg="mod">
          <ac:chgData name="Nikunj" userId="90f0e550-06a3-4eaf-9498-897447c63058" providerId="ADAL" clId="{AEEDD958-0C4D-4495-A551-16D5E16D0471}" dt="2021-04-02T23:12:54.317" v="761" actId="207"/>
          <ac:spMkLst>
            <pc:docMk/>
            <pc:sldMk cId="1752050238" sldId="304"/>
            <ac:spMk id="45" creationId="{8E3F15CB-01F2-4B9E-87F8-87BD69183958}"/>
          </ac:spMkLst>
        </pc:spChg>
        <pc:spChg chg="mod">
          <ac:chgData name="Nikunj" userId="90f0e550-06a3-4eaf-9498-897447c63058" providerId="ADAL" clId="{AEEDD958-0C4D-4495-A551-16D5E16D0471}" dt="2021-04-02T23:12:54.317" v="761" actId="207"/>
          <ac:spMkLst>
            <pc:docMk/>
            <pc:sldMk cId="1752050238" sldId="304"/>
            <ac:spMk id="46" creationId="{EC863276-2590-4E78-BC9D-BB9762B7041A}"/>
          </ac:spMkLst>
        </pc:spChg>
        <pc:spChg chg="mod">
          <ac:chgData name="Nikunj" userId="90f0e550-06a3-4eaf-9498-897447c63058" providerId="ADAL" clId="{AEEDD958-0C4D-4495-A551-16D5E16D0471}" dt="2021-04-02T23:14:33.858" v="773" actId="207"/>
          <ac:spMkLst>
            <pc:docMk/>
            <pc:sldMk cId="1752050238" sldId="304"/>
            <ac:spMk id="48" creationId="{67403D54-59B0-4A2E-A69D-40FBDADA3776}"/>
          </ac:spMkLst>
        </pc:spChg>
        <pc:spChg chg="mod">
          <ac:chgData name="Nikunj" userId="90f0e550-06a3-4eaf-9498-897447c63058" providerId="ADAL" clId="{AEEDD958-0C4D-4495-A551-16D5E16D0471}" dt="2021-04-02T23:14:33.858" v="773" actId="207"/>
          <ac:spMkLst>
            <pc:docMk/>
            <pc:sldMk cId="1752050238" sldId="304"/>
            <ac:spMk id="49" creationId="{803BEA54-764C-4EE5-99C3-C58F57655725}"/>
          </ac:spMkLst>
        </pc:spChg>
        <pc:spChg chg="mod">
          <ac:chgData name="Nikunj" userId="90f0e550-06a3-4eaf-9498-897447c63058" providerId="ADAL" clId="{AEEDD958-0C4D-4495-A551-16D5E16D0471}" dt="2021-04-02T23:14:33.858" v="773" actId="207"/>
          <ac:spMkLst>
            <pc:docMk/>
            <pc:sldMk cId="1752050238" sldId="304"/>
            <ac:spMk id="50" creationId="{DE55DE7D-1B92-45B4-8943-9BD31CBF47BA}"/>
          </ac:spMkLst>
        </pc:spChg>
        <pc:spChg chg="mod">
          <ac:chgData name="Nikunj" userId="90f0e550-06a3-4eaf-9498-897447c63058" providerId="ADAL" clId="{AEEDD958-0C4D-4495-A551-16D5E16D0471}" dt="2021-04-02T23:14:33.858" v="773" actId="207"/>
          <ac:spMkLst>
            <pc:docMk/>
            <pc:sldMk cId="1752050238" sldId="304"/>
            <ac:spMk id="51" creationId="{404A09B7-FEDF-4612-87C6-CA15902C0FD3}"/>
          </ac:spMkLst>
        </pc:spChg>
        <pc:spChg chg="mod">
          <ac:chgData name="Nikunj" userId="90f0e550-06a3-4eaf-9498-897447c63058" providerId="ADAL" clId="{AEEDD958-0C4D-4495-A551-16D5E16D0471}" dt="2021-04-02T23:14:33.858" v="773" actId="207"/>
          <ac:spMkLst>
            <pc:docMk/>
            <pc:sldMk cId="1752050238" sldId="304"/>
            <ac:spMk id="52" creationId="{DA178704-FD31-40A3-8062-5A813AAB0E22}"/>
          </ac:spMkLst>
        </pc:spChg>
        <pc:spChg chg="mod">
          <ac:chgData name="Nikunj" userId="90f0e550-06a3-4eaf-9498-897447c63058" providerId="ADAL" clId="{AEEDD958-0C4D-4495-A551-16D5E16D0471}" dt="2021-04-02T23:14:33.858" v="773" actId="207"/>
          <ac:spMkLst>
            <pc:docMk/>
            <pc:sldMk cId="1752050238" sldId="304"/>
            <ac:spMk id="53" creationId="{72B022C3-7DFB-495B-8B04-C59FB423009A}"/>
          </ac:spMkLst>
        </pc:spChg>
        <pc:spChg chg="mod">
          <ac:chgData name="Nikunj" userId="90f0e550-06a3-4eaf-9498-897447c63058" providerId="ADAL" clId="{AEEDD958-0C4D-4495-A551-16D5E16D0471}" dt="2021-04-02T23:14:33.858" v="773" actId="207"/>
          <ac:spMkLst>
            <pc:docMk/>
            <pc:sldMk cId="1752050238" sldId="304"/>
            <ac:spMk id="54" creationId="{61AF8438-C845-4E6E-A9EC-345E837415AF}"/>
          </ac:spMkLst>
        </pc:spChg>
        <pc:spChg chg="mod">
          <ac:chgData name="Nikunj" userId="90f0e550-06a3-4eaf-9498-897447c63058" providerId="ADAL" clId="{AEEDD958-0C4D-4495-A551-16D5E16D0471}" dt="2021-04-02T23:14:33.858" v="773" actId="207"/>
          <ac:spMkLst>
            <pc:docMk/>
            <pc:sldMk cId="1752050238" sldId="304"/>
            <ac:spMk id="55" creationId="{060C05DF-6991-4A06-8F18-ECADF4954FA9}"/>
          </ac:spMkLst>
        </pc:spChg>
        <pc:spChg chg="mod">
          <ac:chgData name="Nikunj" userId="90f0e550-06a3-4eaf-9498-897447c63058" providerId="ADAL" clId="{AEEDD958-0C4D-4495-A551-16D5E16D0471}" dt="2021-04-02T23:14:33.858" v="773" actId="207"/>
          <ac:spMkLst>
            <pc:docMk/>
            <pc:sldMk cId="1752050238" sldId="304"/>
            <ac:spMk id="56" creationId="{4B336191-E76E-442B-A6EA-FBB1BFD16DBF}"/>
          </ac:spMkLst>
        </pc:spChg>
        <pc:spChg chg="del">
          <ac:chgData name="Nikunj" userId="90f0e550-06a3-4eaf-9498-897447c63058" providerId="ADAL" clId="{AEEDD958-0C4D-4495-A551-16D5E16D0471}" dt="2021-04-02T23:00:30.370" v="570" actId="478"/>
          <ac:spMkLst>
            <pc:docMk/>
            <pc:sldMk cId="1752050238" sldId="304"/>
            <ac:spMk id="197" creationId="{BBB95DB8-D239-4C18-90B5-E824F63EB8CE}"/>
          </ac:spMkLst>
        </pc:spChg>
        <pc:spChg chg="mod">
          <ac:chgData name="Nikunj" userId="90f0e550-06a3-4eaf-9498-897447c63058" providerId="ADAL" clId="{AEEDD958-0C4D-4495-A551-16D5E16D0471}" dt="2021-04-03T00:02:48.972" v="1301" actId="1076"/>
          <ac:spMkLst>
            <pc:docMk/>
            <pc:sldMk cId="1752050238" sldId="304"/>
            <ac:spMk id="214" creationId="{00000000-0000-0000-0000-000000000000}"/>
          </ac:spMkLst>
        </pc:spChg>
        <pc:grpChg chg="add del mod">
          <ac:chgData name="Nikunj" userId="90f0e550-06a3-4eaf-9498-897447c63058" providerId="ADAL" clId="{AEEDD958-0C4D-4495-A551-16D5E16D0471}" dt="2021-04-02T23:02:02.856" v="587" actId="21"/>
          <ac:grpSpMkLst>
            <pc:docMk/>
            <pc:sldMk cId="1752050238" sldId="304"/>
            <ac:grpSpMk id="13" creationId="{AC5F2EAB-6F7E-4E5A-B80B-3FA29AA95A5E}"/>
          </ac:grpSpMkLst>
        </pc:grpChg>
        <pc:grpChg chg="add del mod">
          <ac:chgData name="Nikunj" userId="90f0e550-06a3-4eaf-9498-897447c63058" providerId="ADAL" clId="{AEEDD958-0C4D-4495-A551-16D5E16D0471}" dt="2021-04-02T23:02:11.183" v="590" actId="21"/>
          <ac:grpSpMkLst>
            <pc:docMk/>
            <pc:sldMk cId="1752050238" sldId="304"/>
            <ac:grpSpMk id="17" creationId="{CA574213-C530-4FF1-87CF-D3C325C73BC1}"/>
          </ac:grpSpMkLst>
        </pc:grpChg>
        <pc:grpChg chg="add del mod">
          <ac:chgData name="Nikunj" userId="90f0e550-06a3-4eaf-9498-897447c63058" providerId="ADAL" clId="{AEEDD958-0C4D-4495-A551-16D5E16D0471}" dt="2021-04-02T23:14:24.703" v="771" actId="478"/>
          <ac:grpSpMkLst>
            <pc:docMk/>
            <pc:sldMk cId="1752050238" sldId="304"/>
            <ac:grpSpMk id="25" creationId="{9BBD1C0B-7EC2-48D6-AD71-1DAB37E4E500}"/>
          </ac:grpSpMkLst>
        </pc:grpChg>
        <pc:grpChg chg="add del mod">
          <ac:chgData name="Nikunj" userId="90f0e550-06a3-4eaf-9498-897447c63058" providerId="ADAL" clId="{AEEDD958-0C4D-4495-A551-16D5E16D0471}" dt="2021-04-02T23:12:21.856" v="756" actId="478"/>
          <ac:grpSpMkLst>
            <pc:docMk/>
            <pc:sldMk cId="1752050238" sldId="304"/>
            <ac:grpSpMk id="29" creationId="{0FC5165D-86CE-4A68-8B92-9D757C5D2FA7}"/>
          </ac:grpSpMkLst>
        </pc:grpChg>
        <pc:grpChg chg="add mod">
          <ac:chgData name="Nikunj" userId="90f0e550-06a3-4eaf-9498-897447c63058" providerId="ADAL" clId="{AEEDD958-0C4D-4495-A551-16D5E16D0471}" dt="2021-04-02T23:11:29.722" v="751" actId="1076"/>
          <ac:grpSpMkLst>
            <pc:docMk/>
            <pc:sldMk cId="1752050238" sldId="304"/>
            <ac:grpSpMk id="35" creationId="{792BD0CE-EA32-41B4-91B8-AC6666698DC5}"/>
          </ac:grpSpMkLst>
        </pc:grpChg>
        <pc:grpChg chg="add mod">
          <ac:chgData name="Nikunj" userId="90f0e550-06a3-4eaf-9498-897447c63058" providerId="ADAL" clId="{AEEDD958-0C4D-4495-A551-16D5E16D0471}" dt="2021-04-02T23:12:54.317" v="761" actId="207"/>
          <ac:grpSpMkLst>
            <pc:docMk/>
            <pc:sldMk cId="1752050238" sldId="304"/>
            <ac:grpSpMk id="39" creationId="{CB939F6A-D27F-4A4E-8E43-503537797CA4}"/>
          </ac:grpSpMkLst>
        </pc:grpChg>
        <pc:grpChg chg="add mod">
          <ac:chgData name="Nikunj" userId="90f0e550-06a3-4eaf-9498-897447c63058" providerId="ADAL" clId="{AEEDD958-0C4D-4495-A551-16D5E16D0471}" dt="2021-04-02T23:14:39.129" v="774" actId="1076"/>
          <ac:grpSpMkLst>
            <pc:docMk/>
            <pc:sldMk cId="1752050238" sldId="304"/>
            <ac:grpSpMk id="47" creationId="{E7753300-1DC3-4ED6-AF62-3B0936052D98}"/>
          </ac:grpSpMkLst>
        </pc:grpChg>
      </pc:sldChg>
      <pc:sldChg chg="addSp delSp modSp add mod">
        <pc:chgData name="Nikunj" userId="90f0e550-06a3-4eaf-9498-897447c63058" providerId="ADAL" clId="{AEEDD958-0C4D-4495-A551-16D5E16D0471}" dt="2021-04-03T00:05:15.953" v="1337" actId="1076"/>
        <pc:sldMkLst>
          <pc:docMk/>
          <pc:sldMk cId="1705087273" sldId="305"/>
        </pc:sldMkLst>
        <pc:spChg chg="del">
          <ac:chgData name="Nikunj" userId="90f0e550-06a3-4eaf-9498-897447c63058" providerId="ADAL" clId="{AEEDD958-0C4D-4495-A551-16D5E16D0471}" dt="2021-04-02T23:31:15.022" v="960" actId="478"/>
          <ac:spMkLst>
            <pc:docMk/>
            <pc:sldMk cId="1705087273" sldId="305"/>
            <ac:spMk id="6" creationId="{662A4632-BF60-4DFD-88E4-CABC58B1AC74}"/>
          </ac:spMkLst>
        </pc:spChg>
        <pc:spChg chg="mod">
          <ac:chgData name="Nikunj" userId="90f0e550-06a3-4eaf-9498-897447c63058" providerId="ADAL" clId="{AEEDD958-0C4D-4495-A551-16D5E16D0471}" dt="2021-04-02T23:30:07.863" v="873" actId="1076"/>
          <ac:spMkLst>
            <pc:docMk/>
            <pc:sldMk cId="1705087273" sldId="305"/>
            <ac:spMk id="8" creationId="{688809FC-3406-43D3-92D0-952451070405}"/>
          </ac:spMkLst>
        </pc:spChg>
        <pc:spChg chg="mod">
          <ac:chgData name="Nikunj" userId="90f0e550-06a3-4eaf-9498-897447c63058" providerId="ADAL" clId="{AEEDD958-0C4D-4495-A551-16D5E16D0471}" dt="2021-04-02T23:30:23.868" v="889" actId="20577"/>
          <ac:spMkLst>
            <pc:docMk/>
            <pc:sldMk cId="1705087273" sldId="305"/>
            <ac:spMk id="9" creationId="{0A566E6E-855A-4104-BD17-F6164473E1BE}"/>
          </ac:spMkLst>
        </pc:spChg>
        <pc:spChg chg="del">
          <ac:chgData name="Nikunj" userId="90f0e550-06a3-4eaf-9498-897447c63058" providerId="ADAL" clId="{AEEDD958-0C4D-4495-A551-16D5E16D0471}" dt="2021-04-02T23:31:15.022" v="960" actId="478"/>
          <ac:spMkLst>
            <pc:docMk/>
            <pc:sldMk cId="1705087273" sldId="305"/>
            <ac:spMk id="10" creationId="{F9275A8D-5694-473F-BD1E-2C2775716DF7}"/>
          </ac:spMkLst>
        </pc:spChg>
        <pc:spChg chg="mod">
          <ac:chgData name="Nikunj" userId="90f0e550-06a3-4eaf-9498-897447c63058" providerId="ADAL" clId="{AEEDD958-0C4D-4495-A551-16D5E16D0471}" dt="2021-04-02T23:30:45.105" v="930" actId="20577"/>
          <ac:spMkLst>
            <pc:docMk/>
            <pc:sldMk cId="1705087273" sldId="305"/>
            <ac:spMk id="11" creationId="{0E57C7B0-A8ED-4F85-A003-D691B0C8C872}"/>
          </ac:spMkLst>
        </pc:spChg>
        <pc:spChg chg="del">
          <ac:chgData name="Nikunj" userId="90f0e550-06a3-4eaf-9498-897447c63058" providerId="ADAL" clId="{AEEDD958-0C4D-4495-A551-16D5E16D0471}" dt="2021-04-02T23:31:57.502" v="964" actId="478"/>
          <ac:spMkLst>
            <pc:docMk/>
            <pc:sldMk cId="1705087273" sldId="305"/>
            <ac:spMk id="21" creationId="{BECA1FBA-0708-449D-A834-3A9C3348F78B}"/>
          </ac:spMkLst>
        </pc:spChg>
        <pc:spChg chg="del">
          <ac:chgData name="Nikunj" userId="90f0e550-06a3-4eaf-9498-897447c63058" providerId="ADAL" clId="{AEEDD958-0C4D-4495-A551-16D5E16D0471}" dt="2021-04-02T23:31:15.022" v="960" actId="478"/>
          <ac:spMkLst>
            <pc:docMk/>
            <pc:sldMk cId="1705087273" sldId="305"/>
            <ac:spMk id="24" creationId="{88CB5691-5365-4C55-B867-A41644B43F64}"/>
          </ac:spMkLst>
        </pc:spChg>
        <pc:spChg chg="mod">
          <ac:chgData name="Nikunj" userId="90f0e550-06a3-4eaf-9498-897447c63058" providerId="ADAL" clId="{AEEDD958-0C4D-4495-A551-16D5E16D0471}" dt="2021-04-02T23:31:04.345" v="959" actId="20577"/>
          <ac:spMkLst>
            <pc:docMk/>
            <pc:sldMk cId="1705087273" sldId="305"/>
            <ac:spMk id="33" creationId="{86A75068-FA67-404D-B417-86277A9AC7E7}"/>
          </ac:spMkLst>
        </pc:spChg>
        <pc:spChg chg="mod">
          <ac:chgData name="Nikunj" userId="90f0e550-06a3-4eaf-9498-897447c63058" providerId="ADAL" clId="{AEEDD958-0C4D-4495-A551-16D5E16D0471}" dt="2021-04-02T23:31:46.076" v="962"/>
          <ac:spMkLst>
            <pc:docMk/>
            <pc:sldMk cId="1705087273" sldId="305"/>
            <ac:spMk id="62" creationId="{3061ADD6-E604-4454-8809-76E13EDC93A2}"/>
          </ac:spMkLst>
        </pc:spChg>
        <pc:spChg chg="mod">
          <ac:chgData name="Nikunj" userId="90f0e550-06a3-4eaf-9498-897447c63058" providerId="ADAL" clId="{AEEDD958-0C4D-4495-A551-16D5E16D0471}" dt="2021-04-02T23:31:46.076" v="962"/>
          <ac:spMkLst>
            <pc:docMk/>
            <pc:sldMk cId="1705087273" sldId="305"/>
            <ac:spMk id="63" creationId="{29959A99-33A0-460C-B1A2-FF304356EB61}"/>
          </ac:spMkLst>
        </pc:spChg>
        <pc:spChg chg="mod">
          <ac:chgData name="Nikunj" userId="90f0e550-06a3-4eaf-9498-897447c63058" providerId="ADAL" clId="{AEEDD958-0C4D-4495-A551-16D5E16D0471}" dt="2021-04-02T23:31:46.076" v="962"/>
          <ac:spMkLst>
            <pc:docMk/>
            <pc:sldMk cId="1705087273" sldId="305"/>
            <ac:spMk id="64" creationId="{68A10C69-A9C9-4DEB-BACC-B2F98A3B3F08}"/>
          </ac:spMkLst>
        </pc:spChg>
        <pc:spChg chg="mod">
          <ac:chgData name="Nikunj" userId="90f0e550-06a3-4eaf-9498-897447c63058" providerId="ADAL" clId="{AEEDD958-0C4D-4495-A551-16D5E16D0471}" dt="2021-04-02T23:31:46.076" v="962"/>
          <ac:spMkLst>
            <pc:docMk/>
            <pc:sldMk cId="1705087273" sldId="305"/>
            <ac:spMk id="65" creationId="{8038B734-9C95-41E4-B1EF-0FD903BC312A}"/>
          </ac:spMkLst>
        </pc:spChg>
        <pc:spChg chg="mod">
          <ac:chgData name="Nikunj" userId="90f0e550-06a3-4eaf-9498-897447c63058" providerId="ADAL" clId="{AEEDD958-0C4D-4495-A551-16D5E16D0471}" dt="2021-04-02T23:31:46.076" v="962"/>
          <ac:spMkLst>
            <pc:docMk/>
            <pc:sldMk cId="1705087273" sldId="305"/>
            <ac:spMk id="66" creationId="{DF0C764B-8BF2-4FDB-8290-3C4870CF6C81}"/>
          </ac:spMkLst>
        </pc:spChg>
        <pc:spChg chg="mod">
          <ac:chgData name="Nikunj" userId="90f0e550-06a3-4eaf-9498-897447c63058" providerId="ADAL" clId="{AEEDD958-0C4D-4495-A551-16D5E16D0471}" dt="2021-04-02T23:31:46.076" v="962"/>
          <ac:spMkLst>
            <pc:docMk/>
            <pc:sldMk cId="1705087273" sldId="305"/>
            <ac:spMk id="67" creationId="{614B96D8-8186-400E-95C8-B8B819E9AE97}"/>
          </ac:spMkLst>
        </pc:spChg>
        <pc:spChg chg="mod">
          <ac:chgData name="Nikunj" userId="90f0e550-06a3-4eaf-9498-897447c63058" providerId="ADAL" clId="{AEEDD958-0C4D-4495-A551-16D5E16D0471}" dt="2021-04-02T23:31:46.076" v="962"/>
          <ac:spMkLst>
            <pc:docMk/>
            <pc:sldMk cId="1705087273" sldId="305"/>
            <ac:spMk id="68" creationId="{83800DE0-BE95-4A42-8195-AC17573E8F63}"/>
          </ac:spMkLst>
        </pc:spChg>
        <pc:spChg chg="mod">
          <ac:chgData name="Nikunj" userId="90f0e550-06a3-4eaf-9498-897447c63058" providerId="ADAL" clId="{AEEDD958-0C4D-4495-A551-16D5E16D0471}" dt="2021-04-02T23:31:46.076" v="962"/>
          <ac:spMkLst>
            <pc:docMk/>
            <pc:sldMk cId="1705087273" sldId="305"/>
            <ac:spMk id="69" creationId="{A8C1F875-3369-49C6-A366-B44693672D17}"/>
          </ac:spMkLst>
        </pc:spChg>
        <pc:spChg chg="add mod">
          <ac:chgData name="Nikunj" userId="90f0e550-06a3-4eaf-9498-897447c63058" providerId="ADAL" clId="{AEEDD958-0C4D-4495-A551-16D5E16D0471}" dt="2021-04-03T00:05:15.953" v="1337" actId="1076"/>
          <ac:spMkLst>
            <pc:docMk/>
            <pc:sldMk cId="1705087273" sldId="305"/>
            <ac:spMk id="70" creationId="{48D376C9-BB81-4455-9E9A-7346BF5FAFF6}"/>
          </ac:spMkLst>
        </pc:spChg>
        <pc:spChg chg="mod">
          <ac:chgData name="Nikunj" userId="90f0e550-06a3-4eaf-9498-897447c63058" providerId="ADAL" clId="{AEEDD958-0C4D-4495-A551-16D5E16D0471}" dt="2021-04-02T23:28:29.150" v="870"/>
          <ac:spMkLst>
            <pc:docMk/>
            <pc:sldMk cId="1705087273" sldId="305"/>
            <ac:spMk id="78" creationId="{C321A4EB-B61B-48A0-A0D3-20D07466CB6D}"/>
          </ac:spMkLst>
        </pc:spChg>
        <pc:spChg chg="mod">
          <ac:chgData name="Nikunj" userId="90f0e550-06a3-4eaf-9498-897447c63058" providerId="ADAL" clId="{AEEDD958-0C4D-4495-A551-16D5E16D0471}" dt="2021-04-02T23:32:26.090" v="969" actId="20577"/>
          <ac:spMkLst>
            <pc:docMk/>
            <pc:sldMk cId="1705087273" sldId="305"/>
            <ac:spMk id="214" creationId="{00000000-0000-0000-0000-000000000000}"/>
          </ac:spMkLst>
        </pc:spChg>
        <pc:grpChg chg="del">
          <ac:chgData name="Nikunj" userId="90f0e550-06a3-4eaf-9498-897447c63058" providerId="ADAL" clId="{AEEDD958-0C4D-4495-A551-16D5E16D0471}" dt="2021-04-02T23:31:15.022" v="960" actId="478"/>
          <ac:grpSpMkLst>
            <pc:docMk/>
            <pc:sldMk cId="1705087273" sldId="305"/>
            <ac:grpSpMk id="39" creationId="{CB939F6A-D27F-4A4E-8E43-503537797CA4}"/>
          </ac:grpSpMkLst>
        </pc:grpChg>
        <pc:grpChg chg="add mod">
          <ac:chgData name="Nikunj" userId="90f0e550-06a3-4eaf-9498-897447c63058" providerId="ADAL" clId="{AEEDD958-0C4D-4495-A551-16D5E16D0471}" dt="2021-04-02T23:32:09.065" v="967" actId="1076"/>
          <ac:grpSpMkLst>
            <pc:docMk/>
            <pc:sldMk cId="1705087273" sldId="305"/>
            <ac:grpSpMk id="57" creationId="{14AC15F1-B008-46B5-BC56-B106850BA9B2}"/>
          </ac:grpSpMkLst>
        </pc:grpChg>
        <pc:grpChg chg="mod">
          <ac:chgData name="Nikunj" userId="90f0e550-06a3-4eaf-9498-897447c63058" providerId="ADAL" clId="{AEEDD958-0C4D-4495-A551-16D5E16D0471}" dt="2021-04-02T23:31:46.076" v="962"/>
          <ac:grpSpMkLst>
            <pc:docMk/>
            <pc:sldMk cId="1705087273" sldId="305"/>
            <ac:grpSpMk id="58" creationId="{21690E15-713B-4207-B213-3ECAAD09297E}"/>
          </ac:grpSpMkLst>
        </pc:grpChg>
        <pc:grpChg chg="mod">
          <ac:chgData name="Nikunj" userId="90f0e550-06a3-4eaf-9498-897447c63058" providerId="ADAL" clId="{AEEDD958-0C4D-4495-A551-16D5E16D0471}" dt="2021-04-02T23:31:46.076" v="962"/>
          <ac:grpSpMkLst>
            <pc:docMk/>
            <pc:sldMk cId="1705087273" sldId="305"/>
            <ac:grpSpMk id="59" creationId="{57D651BB-17EF-4DE4-AFDA-B4EC75702877}"/>
          </ac:grpSpMkLst>
        </pc:grpChg>
        <pc:grpChg chg="mod">
          <ac:chgData name="Nikunj" userId="90f0e550-06a3-4eaf-9498-897447c63058" providerId="ADAL" clId="{AEEDD958-0C4D-4495-A551-16D5E16D0471}" dt="2021-04-02T23:31:46.076" v="962"/>
          <ac:grpSpMkLst>
            <pc:docMk/>
            <pc:sldMk cId="1705087273" sldId="305"/>
            <ac:grpSpMk id="60" creationId="{DCCF0164-0A53-4853-9896-E9B8B0533F6C}"/>
          </ac:grpSpMkLst>
        </pc:grpChg>
        <pc:grpChg chg="mod">
          <ac:chgData name="Nikunj" userId="90f0e550-06a3-4eaf-9498-897447c63058" providerId="ADAL" clId="{AEEDD958-0C4D-4495-A551-16D5E16D0471}" dt="2021-04-02T23:31:46.076" v="962"/>
          <ac:grpSpMkLst>
            <pc:docMk/>
            <pc:sldMk cId="1705087273" sldId="305"/>
            <ac:grpSpMk id="61" creationId="{95329A3F-1A55-43AE-858B-52254A435374}"/>
          </ac:grpSpMkLst>
        </pc:grpChg>
      </pc:sldChg>
      <pc:sldChg chg="add del">
        <pc:chgData name="Nikunj" userId="90f0e550-06a3-4eaf-9498-897447c63058" providerId="ADAL" clId="{AEEDD958-0C4D-4495-A551-16D5E16D0471}" dt="2021-04-02T23:04:41.659" v="619" actId="47"/>
        <pc:sldMkLst>
          <pc:docMk/>
          <pc:sldMk cId="1939464841" sldId="305"/>
        </pc:sldMkLst>
      </pc:sldChg>
      <pc:sldChg chg="add del">
        <pc:chgData name="Nikunj" userId="90f0e550-06a3-4eaf-9498-897447c63058" providerId="ADAL" clId="{AEEDD958-0C4D-4495-A551-16D5E16D0471}" dt="2021-04-02T23:01:08.785" v="577"/>
        <pc:sldMkLst>
          <pc:docMk/>
          <pc:sldMk cId="1940800848" sldId="305"/>
        </pc:sldMkLst>
      </pc:sldChg>
      <pc:sldChg chg="addSp delSp modSp add del mod ord">
        <pc:chgData name="Nikunj" userId="90f0e550-06a3-4eaf-9498-897447c63058" providerId="ADAL" clId="{AEEDD958-0C4D-4495-A551-16D5E16D0471}" dt="2021-04-02T23:50:59.254" v="1201" actId="47"/>
        <pc:sldMkLst>
          <pc:docMk/>
          <pc:sldMk cId="307685969" sldId="306"/>
        </pc:sldMkLst>
        <pc:spChg chg="add del mod">
          <ac:chgData name="Nikunj" userId="90f0e550-06a3-4eaf-9498-897447c63058" providerId="ADAL" clId="{AEEDD958-0C4D-4495-A551-16D5E16D0471}" dt="2021-04-02T23:43:11.875" v="1017" actId="21"/>
          <ac:spMkLst>
            <pc:docMk/>
            <pc:sldMk cId="307685969" sldId="306"/>
            <ac:spMk id="3" creationId="{33B2A029-B98B-4F9A-A163-33B36B5F9792}"/>
          </ac:spMkLst>
        </pc:spChg>
        <pc:spChg chg="add del mod">
          <ac:chgData name="Nikunj" userId="90f0e550-06a3-4eaf-9498-897447c63058" providerId="ADAL" clId="{AEEDD958-0C4D-4495-A551-16D5E16D0471}" dt="2021-04-02T23:43:14.427" v="1019" actId="21"/>
          <ac:spMkLst>
            <pc:docMk/>
            <pc:sldMk cId="307685969" sldId="306"/>
            <ac:spMk id="5" creationId="{78E065FD-DFAF-48B9-8ED6-F65B808F95C8}"/>
          </ac:spMkLst>
        </pc:spChg>
        <pc:spChg chg="add mod">
          <ac:chgData name="Nikunj" userId="90f0e550-06a3-4eaf-9498-897447c63058" providerId="ADAL" clId="{AEEDD958-0C4D-4495-A551-16D5E16D0471}" dt="2021-04-02T23:43:26.849" v="1022" actId="1076"/>
          <ac:spMkLst>
            <pc:docMk/>
            <pc:sldMk cId="307685969" sldId="306"/>
            <ac:spMk id="12" creationId="{9AC32CA0-64D8-4EED-BBAC-8F7AF5D31689}"/>
          </ac:spMkLst>
        </pc:spChg>
        <pc:spChg chg="add mod">
          <ac:chgData name="Nikunj" userId="90f0e550-06a3-4eaf-9498-897447c63058" providerId="ADAL" clId="{AEEDD958-0C4D-4495-A551-16D5E16D0471}" dt="2021-04-02T23:45:36.970" v="1099" actId="1076"/>
          <ac:spMkLst>
            <pc:docMk/>
            <pc:sldMk cId="307685969" sldId="306"/>
            <ac:spMk id="13" creationId="{3ABEFAF1-9C7A-4F05-804A-18B90C346163}"/>
          </ac:spMkLst>
        </pc:spChg>
        <pc:spChg chg="add mod">
          <ac:chgData name="Nikunj" userId="90f0e550-06a3-4eaf-9498-897447c63058" providerId="ADAL" clId="{AEEDD958-0C4D-4495-A551-16D5E16D0471}" dt="2021-04-02T23:46:28.963" v="1135" actId="20577"/>
          <ac:spMkLst>
            <pc:docMk/>
            <pc:sldMk cId="307685969" sldId="306"/>
            <ac:spMk id="18" creationId="{BA067F78-4A8F-44A3-B17A-49F2C967B083}"/>
          </ac:spMkLst>
        </pc:spChg>
        <pc:spChg chg="add mod">
          <ac:chgData name="Nikunj" userId="90f0e550-06a3-4eaf-9498-897447c63058" providerId="ADAL" clId="{AEEDD958-0C4D-4495-A551-16D5E16D0471}" dt="2021-04-02T23:46:02.943" v="1118" actId="20577"/>
          <ac:spMkLst>
            <pc:docMk/>
            <pc:sldMk cId="307685969" sldId="306"/>
            <ac:spMk id="19" creationId="{BA94FC4C-C90B-460B-AB66-485EF27626D1}"/>
          </ac:spMkLst>
        </pc:spChg>
        <pc:spChg chg="add mod">
          <ac:chgData name="Nikunj" userId="90f0e550-06a3-4eaf-9498-897447c63058" providerId="ADAL" clId="{AEEDD958-0C4D-4495-A551-16D5E16D0471}" dt="2021-04-02T23:46:24.053" v="1133" actId="20577"/>
          <ac:spMkLst>
            <pc:docMk/>
            <pc:sldMk cId="307685969" sldId="306"/>
            <ac:spMk id="20" creationId="{128FB5E6-0CEF-46BA-8349-BA38D8308947}"/>
          </ac:spMkLst>
        </pc:spChg>
        <pc:spChg chg="add del mod">
          <ac:chgData name="Nikunj" userId="90f0e550-06a3-4eaf-9498-897447c63058" providerId="ADAL" clId="{AEEDD958-0C4D-4495-A551-16D5E16D0471}" dt="2021-04-02T23:45:41.058" v="1100" actId="1076"/>
          <ac:spMkLst>
            <pc:docMk/>
            <pc:sldMk cId="307685969" sldId="306"/>
            <ac:spMk id="266" creationId="{00000000-0000-0000-0000-000000000000}"/>
          </ac:spMkLst>
        </pc:spChg>
        <pc:grpChg chg="del">
          <ac:chgData name="Nikunj" userId="90f0e550-06a3-4eaf-9498-897447c63058" providerId="ADAL" clId="{AEEDD958-0C4D-4495-A551-16D5E16D0471}" dt="2021-04-02T23:42:21.206" v="988" actId="478"/>
          <ac:grpSpMkLst>
            <pc:docMk/>
            <pc:sldMk cId="307685969" sldId="306"/>
            <ac:grpSpMk id="15" creationId="{DC03BDB4-3C89-43FD-A71A-E5990F9730BF}"/>
          </ac:grpSpMkLst>
        </pc:grpChg>
        <pc:picChg chg="add mod">
          <ac:chgData name="Nikunj" userId="90f0e550-06a3-4eaf-9498-897447c63058" providerId="ADAL" clId="{AEEDD958-0C4D-4495-A551-16D5E16D0471}" dt="2021-04-02T23:42:25.481" v="990"/>
          <ac:picMkLst>
            <pc:docMk/>
            <pc:sldMk cId="307685969" sldId="306"/>
            <ac:picMk id="6" creationId="{F7DCD9DA-47B6-47B8-8C68-8F95D5ADEA77}"/>
          </ac:picMkLst>
        </pc:picChg>
        <pc:picChg chg="add mod">
          <ac:chgData name="Nikunj" userId="90f0e550-06a3-4eaf-9498-897447c63058" providerId="ADAL" clId="{AEEDD958-0C4D-4495-A551-16D5E16D0471}" dt="2021-04-02T23:42:45.306" v="997" actId="14100"/>
          <ac:picMkLst>
            <pc:docMk/>
            <pc:sldMk cId="307685969" sldId="306"/>
            <ac:picMk id="7" creationId="{E864573B-EDB8-4D9F-A50D-5D2C36C0066D}"/>
          </ac:picMkLst>
        </pc:picChg>
      </pc:sldChg>
      <pc:sldChg chg="addSp delSp modSp add del mod">
        <pc:chgData name="Nikunj" userId="90f0e550-06a3-4eaf-9498-897447c63058" providerId="ADAL" clId="{AEEDD958-0C4D-4495-A551-16D5E16D0471}" dt="2021-04-03T00:26:01.058" v="1495" actId="1076"/>
        <pc:sldMkLst>
          <pc:docMk/>
          <pc:sldMk cId="4196416993" sldId="307"/>
        </pc:sldMkLst>
        <pc:spChg chg="add mod">
          <ac:chgData name="Nikunj" userId="90f0e550-06a3-4eaf-9498-897447c63058" providerId="ADAL" clId="{AEEDD958-0C4D-4495-A551-16D5E16D0471}" dt="2021-04-02T23:49:38.501" v="1199" actId="255"/>
          <ac:spMkLst>
            <pc:docMk/>
            <pc:sldMk cId="4196416993" sldId="307"/>
            <ac:spMk id="10" creationId="{8EF1D845-92B2-4DFF-9700-536A67C69E8A}"/>
          </ac:spMkLst>
        </pc:spChg>
        <pc:spChg chg="mod">
          <ac:chgData name="Nikunj" userId="90f0e550-06a3-4eaf-9498-897447c63058" providerId="ADAL" clId="{AEEDD958-0C4D-4495-A551-16D5E16D0471}" dt="2021-04-03T00:25:49.434" v="1491" actId="1076"/>
          <ac:spMkLst>
            <pc:docMk/>
            <pc:sldMk cId="4196416993" sldId="307"/>
            <ac:spMk id="12" creationId="{9AC32CA0-64D8-4EED-BBAC-8F7AF5D31689}"/>
          </ac:spMkLst>
        </pc:spChg>
        <pc:spChg chg="mod">
          <ac:chgData name="Nikunj" userId="90f0e550-06a3-4eaf-9498-897447c63058" providerId="ADAL" clId="{AEEDD958-0C4D-4495-A551-16D5E16D0471}" dt="2021-04-03T00:25:57.249" v="1493" actId="1076"/>
          <ac:spMkLst>
            <pc:docMk/>
            <pc:sldMk cId="4196416993" sldId="307"/>
            <ac:spMk id="13" creationId="{3ABEFAF1-9C7A-4F05-804A-18B90C346163}"/>
          </ac:spMkLst>
        </pc:spChg>
        <pc:spChg chg="mod">
          <ac:chgData name="Nikunj" userId="90f0e550-06a3-4eaf-9498-897447c63058" providerId="ADAL" clId="{AEEDD958-0C4D-4495-A551-16D5E16D0471}" dt="2021-04-03T00:25:42.154" v="1489" actId="1076"/>
          <ac:spMkLst>
            <pc:docMk/>
            <pc:sldMk cId="4196416993" sldId="307"/>
            <ac:spMk id="18" creationId="{BA067F78-4A8F-44A3-B17A-49F2C967B083}"/>
          </ac:spMkLst>
        </pc:spChg>
        <pc:spChg chg="mod">
          <ac:chgData name="Nikunj" userId="90f0e550-06a3-4eaf-9498-897447c63058" providerId="ADAL" clId="{AEEDD958-0C4D-4495-A551-16D5E16D0471}" dt="2021-04-03T00:25:53.713" v="1492" actId="1076"/>
          <ac:spMkLst>
            <pc:docMk/>
            <pc:sldMk cId="4196416993" sldId="307"/>
            <ac:spMk id="19" creationId="{BA94FC4C-C90B-460B-AB66-485EF27626D1}"/>
          </ac:spMkLst>
        </pc:spChg>
        <pc:spChg chg="mod">
          <ac:chgData name="Nikunj" userId="90f0e550-06a3-4eaf-9498-897447c63058" providerId="ADAL" clId="{AEEDD958-0C4D-4495-A551-16D5E16D0471}" dt="2021-04-03T00:26:01.058" v="1495" actId="1076"/>
          <ac:spMkLst>
            <pc:docMk/>
            <pc:sldMk cId="4196416993" sldId="307"/>
            <ac:spMk id="20" creationId="{128FB5E6-0CEF-46BA-8349-BA38D8308947}"/>
          </ac:spMkLst>
        </pc:spChg>
        <pc:spChg chg="mod">
          <ac:chgData name="Nikunj" userId="90f0e550-06a3-4eaf-9498-897447c63058" providerId="ADAL" clId="{AEEDD958-0C4D-4495-A551-16D5E16D0471}" dt="2021-04-03T00:25:32.993" v="1487" actId="1076"/>
          <ac:spMkLst>
            <pc:docMk/>
            <pc:sldMk cId="4196416993" sldId="307"/>
            <ac:spMk id="266" creationId="{00000000-0000-0000-0000-000000000000}"/>
          </ac:spMkLst>
        </pc:spChg>
        <pc:picChg chg="add del">
          <ac:chgData name="Nikunj" userId="90f0e550-06a3-4eaf-9498-897447c63058" providerId="ADAL" clId="{AEEDD958-0C4D-4495-A551-16D5E16D0471}" dt="2021-04-02T23:53:04.163" v="1270" actId="478"/>
          <ac:picMkLst>
            <pc:docMk/>
            <pc:sldMk cId="4196416993" sldId="307"/>
            <ac:picMk id="3" creationId="{619BDE47-F8C9-4FF5-87BD-E73CBFDE79C0}"/>
          </ac:picMkLst>
        </pc:picChg>
        <pc:picChg chg="mod">
          <ac:chgData name="Nikunj" userId="90f0e550-06a3-4eaf-9498-897447c63058" providerId="ADAL" clId="{AEEDD958-0C4D-4495-A551-16D5E16D0471}" dt="2021-04-03T00:25:27.603" v="1486" actId="14100"/>
          <ac:picMkLst>
            <pc:docMk/>
            <pc:sldMk cId="4196416993" sldId="307"/>
            <ac:picMk id="6" creationId="{F7DCD9DA-47B6-47B8-8C68-8F95D5ADEA77}"/>
          </ac:picMkLst>
        </pc:picChg>
        <pc:picChg chg="mod">
          <ac:chgData name="Nikunj" userId="90f0e550-06a3-4eaf-9498-897447c63058" providerId="ADAL" clId="{AEEDD958-0C4D-4495-A551-16D5E16D0471}" dt="2021-04-03T00:25:46.650" v="1490" actId="14100"/>
          <ac:picMkLst>
            <pc:docMk/>
            <pc:sldMk cId="4196416993" sldId="307"/>
            <ac:picMk id="7" creationId="{E864573B-EDB8-4D9F-A50D-5D2C36C0066D}"/>
          </ac:picMkLst>
        </pc:picChg>
        <pc:cxnChg chg="add mod">
          <ac:chgData name="Nikunj" userId="90f0e550-06a3-4eaf-9498-897447c63058" providerId="ADAL" clId="{AEEDD958-0C4D-4495-A551-16D5E16D0471}" dt="2021-04-02T23:48:49.826" v="1146"/>
          <ac:cxnSpMkLst>
            <pc:docMk/>
            <pc:sldMk cId="4196416993" sldId="307"/>
            <ac:cxnSpMk id="11" creationId="{F6EC463A-693C-4551-A62C-AAE1AC812344}"/>
          </ac:cxnSpMkLst>
        </pc:cxnChg>
      </pc:sldChg>
      <pc:sldChg chg="addSp delSp modSp add mod ord">
        <pc:chgData name="Nikunj" userId="90f0e550-06a3-4eaf-9498-897447c63058" providerId="ADAL" clId="{AEEDD958-0C4D-4495-A551-16D5E16D0471}" dt="2021-04-02T23:52:28.167" v="1267" actId="20577"/>
        <pc:sldMkLst>
          <pc:docMk/>
          <pc:sldMk cId="498253024" sldId="308"/>
        </pc:sldMkLst>
        <pc:spChg chg="add del mod">
          <ac:chgData name="Nikunj" userId="90f0e550-06a3-4eaf-9498-897447c63058" providerId="ADAL" clId="{AEEDD958-0C4D-4495-A551-16D5E16D0471}" dt="2021-04-02T23:52:04.807" v="1231" actId="478"/>
          <ac:spMkLst>
            <pc:docMk/>
            <pc:sldMk cId="498253024" sldId="308"/>
            <ac:spMk id="4" creationId="{27D8B5A0-1207-4DDB-A9CD-F4E2C864E13E}"/>
          </ac:spMkLst>
        </pc:spChg>
        <pc:spChg chg="mod">
          <ac:chgData name="Nikunj" userId="90f0e550-06a3-4eaf-9498-897447c63058" providerId="ADAL" clId="{AEEDD958-0C4D-4495-A551-16D5E16D0471}" dt="2021-04-02T23:52:28.167" v="1267" actId="20577"/>
          <ac:spMkLst>
            <pc:docMk/>
            <pc:sldMk cId="498253024" sldId="308"/>
            <ac:spMk id="10" creationId="{8EF1D845-92B2-4DFF-9700-536A67C69E8A}"/>
          </ac:spMkLst>
        </pc:spChg>
        <pc:spChg chg="del">
          <ac:chgData name="Nikunj" userId="90f0e550-06a3-4eaf-9498-897447c63058" providerId="ADAL" clId="{AEEDD958-0C4D-4495-A551-16D5E16D0471}" dt="2021-04-02T23:51:43.355" v="1221" actId="478"/>
          <ac:spMkLst>
            <pc:docMk/>
            <pc:sldMk cId="498253024" sldId="308"/>
            <ac:spMk id="12" creationId="{9AC32CA0-64D8-4EED-BBAC-8F7AF5D31689}"/>
          </ac:spMkLst>
        </pc:spChg>
        <pc:spChg chg="del">
          <ac:chgData name="Nikunj" userId="90f0e550-06a3-4eaf-9498-897447c63058" providerId="ADAL" clId="{AEEDD958-0C4D-4495-A551-16D5E16D0471}" dt="2021-04-02T23:52:06.507" v="1232" actId="478"/>
          <ac:spMkLst>
            <pc:docMk/>
            <pc:sldMk cId="498253024" sldId="308"/>
            <ac:spMk id="13" creationId="{3ABEFAF1-9C7A-4F05-804A-18B90C346163}"/>
          </ac:spMkLst>
        </pc:spChg>
        <pc:spChg chg="del">
          <ac:chgData name="Nikunj" userId="90f0e550-06a3-4eaf-9498-897447c63058" providerId="ADAL" clId="{AEEDD958-0C4D-4495-A551-16D5E16D0471}" dt="2021-04-02T23:51:59.280" v="1227" actId="478"/>
          <ac:spMkLst>
            <pc:docMk/>
            <pc:sldMk cId="498253024" sldId="308"/>
            <ac:spMk id="18" creationId="{BA067F78-4A8F-44A3-B17A-49F2C967B083}"/>
          </ac:spMkLst>
        </pc:spChg>
        <pc:spChg chg="del">
          <ac:chgData name="Nikunj" userId="90f0e550-06a3-4eaf-9498-897447c63058" providerId="ADAL" clId="{AEEDD958-0C4D-4495-A551-16D5E16D0471}" dt="2021-04-02T23:51:43.355" v="1221" actId="478"/>
          <ac:spMkLst>
            <pc:docMk/>
            <pc:sldMk cId="498253024" sldId="308"/>
            <ac:spMk id="19" creationId="{BA94FC4C-C90B-460B-AB66-485EF27626D1}"/>
          </ac:spMkLst>
        </pc:spChg>
        <pc:spChg chg="del mod">
          <ac:chgData name="Nikunj" userId="90f0e550-06a3-4eaf-9498-897447c63058" providerId="ADAL" clId="{AEEDD958-0C4D-4495-A551-16D5E16D0471}" dt="2021-04-02T23:51:47.440" v="1223" actId="478"/>
          <ac:spMkLst>
            <pc:docMk/>
            <pc:sldMk cId="498253024" sldId="308"/>
            <ac:spMk id="20" creationId="{128FB5E6-0CEF-46BA-8349-BA38D8308947}"/>
          </ac:spMkLst>
        </pc:spChg>
        <pc:spChg chg="del mod">
          <ac:chgData name="Nikunj" userId="90f0e550-06a3-4eaf-9498-897447c63058" providerId="ADAL" clId="{AEEDD958-0C4D-4495-A551-16D5E16D0471}" dt="2021-04-02T23:52:02.785" v="1230" actId="478"/>
          <ac:spMkLst>
            <pc:docMk/>
            <pc:sldMk cId="498253024" sldId="308"/>
            <ac:spMk id="266" creationId="{00000000-0000-0000-0000-000000000000}"/>
          </ac:spMkLst>
        </pc:spChg>
        <pc:picChg chg="mod">
          <ac:chgData name="Nikunj" userId="90f0e550-06a3-4eaf-9498-897447c63058" providerId="ADAL" clId="{AEEDD958-0C4D-4495-A551-16D5E16D0471}" dt="2021-04-02T23:52:11.017" v="1234" actId="1076"/>
          <ac:picMkLst>
            <pc:docMk/>
            <pc:sldMk cId="498253024" sldId="308"/>
            <ac:picMk id="3" creationId="{619BDE47-F8C9-4FF5-87BD-E73CBFDE79C0}"/>
          </ac:picMkLst>
        </pc:picChg>
        <pc:picChg chg="del">
          <ac:chgData name="Nikunj" userId="90f0e550-06a3-4eaf-9498-897447c63058" providerId="ADAL" clId="{AEEDD958-0C4D-4495-A551-16D5E16D0471}" dt="2021-04-02T23:51:23.794" v="1210" actId="478"/>
          <ac:picMkLst>
            <pc:docMk/>
            <pc:sldMk cId="498253024" sldId="308"/>
            <ac:picMk id="6" creationId="{F7DCD9DA-47B6-47B8-8C68-8F95D5ADEA77}"/>
          </ac:picMkLst>
        </pc:picChg>
        <pc:picChg chg="del mod">
          <ac:chgData name="Nikunj" userId="90f0e550-06a3-4eaf-9498-897447c63058" providerId="ADAL" clId="{AEEDD958-0C4D-4495-A551-16D5E16D0471}" dt="2021-04-02T23:51:48.278" v="1225" actId="478"/>
          <ac:picMkLst>
            <pc:docMk/>
            <pc:sldMk cId="498253024" sldId="308"/>
            <ac:picMk id="7" creationId="{E864573B-EDB8-4D9F-A50D-5D2C36C0066D}"/>
          </ac:picMkLst>
        </pc:picChg>
      </pc:sldChg>
      <pc:sldChg chg="addSp delSp modSp new mod">
        <pc:chgData name="Nikunj" userId="90f0e550-06a3-4eaf-9498-897447c63058" providerId="ADAL" clId="{AEEDD958-0C4D-4495-A551-16D5E16D0471}" dt="2021-04-03T00:06:15.341" v="1357" actId="20577"/>
        <pc:sldMkLst>
          <pc:docMk/>
          <pc:sldMk cId="1141944138" sldId="309"/>
        </pc:sldMkLst>
        <pc:spChg chg="del mod">
          <ac:chgData name="Nikunj" userId="90f0e550-06a3-4eaf-9498-897447c63058" providerId="ADAL" clId="{AEEDD958-0C4D-4495-A551-16D5E16D0471}" dt="2021-04-03T00:00:33.373" v="1282" actId="478"/>
          <ac:spMkLst>
            <pc:docMk/>
            <pc:sldMk cId="1141944138" sldId="309"/>
            <ac:spMk id="2" creationId="{F344AB82-85B1-488C-A58D-76C4156FB3CA}"/>
          </ac:spMkLst>
        </pc:spChg>
        <pc:spChg chg="del">
          <ac:chgData name="Nikunj" userId="90f0e550-06a3-4eaf-9498-897447c63058" providerId="ADAL" clId="{AEEDD958-0C4D-4495-A551-16D5E16D0471}" dt="2021-04-03T00:00:12.807" v="1278" actId="478"/>
          <ac:spMkLst>
            <pc:docMk/>
            <pc:sldMk cId="1141944138" sldId="309"/>
            <ac:spMk id="3" creationId="{A0421A85-71B1-4440-ADCC-FED568D9D320}"/>
          </ac:spMkLst>
        </pc:spChg>
        <pc:spChg chg="del">
          <ac:chgData name="Nikunj" userId="90f0e550-06a3-4eaf-9498-897447c63058" providerId="ADAL" clId="{AEEDD958-0C4D-4495-A551-16D5E16D0471}" dt="2021-04-03T00:00:06.960" v="1276" actId="478"/>
          <ac:spMkLst>
            <pc:docMk/>
            <pc:sldMk cId="1141944138" sldId="309"/>
            <ac:spMk id="4" creationId="{43389388-8FDC-4EAF-9D0A-B1EBDDDB9742}"/>
          </ac:spMkLst>
        </pc:spChg>
        <pc:spChg chg="del">
          <ac:chgData name="Nikunj" userId="90f0e550-06a3-4eaf-9498-897447c63058" providerId="ADAL" clId="{AEEDD958-0C4D-4495-A551-16D5E16D0471}" dt="2021-04-03T00:00:12.807" v="1278" actId="478"/>
          <ac:spMkLst>
            <pc:docMk/>
            <pc:sldMk cId="1141944138" sldId="309"/>
            <ac:spMk id="5" creationId="{8675D506-5E3C-45C4-B271-B02B1B95CC9F}"/>
          </ac:spMkLst>
        </pc:spChg>
        <pc:spChg chg="del">
          <ac:chgData name="Nikunj" userId="90f0e550-06a3-4eaf-9498-897447c63058" providerId="ADAL" clId="{AEEDD958-0C4D-4495-A551-16D5E16D0471}" dt="2021-04-03T00:00:06.960" v="1276" actId="478"/>
          <ac:spMkLst>
            <pc:docMk/>
            <pc:sldMk cId="1141944138" sldId="309"/>
            <ac:spMk id="6" creationId="{A6234841-50E6-4BF1-83ED-6DA93435BAA4}"/>
          </ac:spMkLst>
        </pc:spChg>
        <pc:spChg chg="del">
          <ac:chgData name="Nikunj" userId="90f0e550-06a3-4eaf-9498-897447c63058" providerId="ADAL" clId="{AEEDD958-0C4D-4495-A551-16D5E16D0471}" dt="2021-04-03T00:00:12.807" v="1278" actId="478"/>
          <ac:spMkLst>
            <pc:docMk/>
            <pc:sldMk cId="1141944138" sldId="309"/>
            <ac:spMk id="7" creationId="{3C66DF51-EA70-4D5B-8EAE-65142CE269E8}"/>
          </ac:spMkLst>
        </pc:spChg>
        <pc:spChg chg="del">
          <ac:chgData name="Nikunj" userId="90f0e550-06a3-4eaf-9498-897447c63058" providerId="ADAL" clId="{AEEDD958-0C4D-4495-A551-16D5E16D0471}" dt="2021-04-03T00:00:06.960" v="1276" actId="478"/>
          <ac:spMkLst>
            <pc:docMk/>
            <pc:sldMk cId="1141944138" sldId="309"/>
            <ac:spMk id="8" creationId="{18C578AC-3ED4-4F3B-9134-67911CD3B631}"/>
          </ac:spMkLst>
        </pc:spChg>
        <pc:spChg chg="del">
          <ac:chgData name="Nikunj" userId="90f0e550-06a3-4eaf-9498-897447c63058" providerId="ADAL" clId="{AEEDD958-0C4D-4495-A551-16D5E16D0471}" dt="2021-04-03T00:00:11.032" v="1277" actId="478"/>
          <ac:spMkLst>
            <pc:docMk/>
            <pc:sldMk cId="1141944138" sldId="309"/>
            <ac:spMk id="9" creationId="{DF5666C9-6349-4DF9-9797-E7B2162EEBA3}"/>
          </ac:spMkLst>
        </pc:spChg>
        <pc:spChg chg="del">
          <ac:chgData name="Nikunj" userId="90f0e550-06a3-4eaf-9498-897447c63058" providerId="ADAL" clId="{AEEDD958-0C4D-4495-A551-16D5E16D0471}" dt="2021-04-03T00:00:06.960" v="1276" actId="478"/>
          <ac:spMkLst>
            <pc:docMk/>
            <pc:sldMk cId="1141944138" sldId="309"/>
            <ac:spMk id="10" creationId="{A71024F0-5AC6-420F-8C89-B05C24C1856B}"/>
          </ac:spMkLst>
        </pc:spChg>
        <pc:spChg chg="del">
          <ac:chgData name="Nikunj" userId="90f0e550-06a3-4eaf-9498-897447c63058" providerId="ADAL" clId="{AEEDD958-0C4D-4495-A551-16D5E16D0471}" dt="2021-04-03T00:00:11.032" v="1277" actId="478"/>
          <ac:spMkLst>
            <pc:docMk/>
            <pc:sldMk cId="1141944138" sldId="309"/>
            <ac:spMk id="11" creationId="{7362D17F-472C-4F7A-A3A7-0EA514515A9D}"/>
          </ac:spMkLst>
        </pc:spChg>
        <pc:spChg chg="del">
          <ac:chgData name="Nikunj" userId="90f0e550-06a3-4eaf-9498-897447c63058" providerId="ADAL" clId="{AEEDD958-0C4D-4495-A551-16D5E16D0471}" dt="2021-04-03T00:00:06.960" v="1276" actId="478"/>
          <ac:spMkLst>
            <pc:docMk/>
            <pc:sldMk cId="1141944138" sldId="309"/>
            <ac:spMk id="12" creationId="{EEC6369E-11D5-4F3E-A0AA-FD4872503F64}"/>
          </ac:spMkLst>
        </pc:spChg>
        <pc:spChg chg="del">
          <ac:chgData name="Nikunj" userId="90f0e550-06a3-4eaf-9498-897447c63058" providerId="ADAL" clId="{AEEDD958-0C4D-4495-A551-16D5E16D0471}" dt="2021-04-03T00:00:11.032" v="1277" actId="478"/>
          <ac:spMkLst>
            <pc:docMk/>
            <pc:sldMk cId="1141944138" sldId="309"/>
            <ac:spMk id="13" creationId="{8C560EEE-55BB-45C4-8DB7-A3D29F98FB4C}"/>
          </ac:spMkLst>
        </pc:spChg>
        <pc:spChg chg="del">
          <ac:chgData name="Nikunj" userId="90f0e550-06a3-4eaf-9498-897447c63058" providerId="ADAL" clId="{AEEDD958-0C4D-4495-A551-16D5E16D0471}" dt="2021-04-03T00:00:06.960" v="1276" actId="478"/>
          <ac:spMkLst>
            <pc:docMk/>
            <pc:sldMk cId="1141944138" sldId="309"/>
            <ac:spMk id="14" creationId="{5EFCB7EC-802E-4BAB-B948-B559A4C31194}"/>
          </ac:spMkLst>
        </pc:spChg>
        <pc:spChg chg="del mod">
          <ac:chgData name="Nikunj" userId="90f0e550-06a3-4eaf-9498-897447c63058" providerId="ADAL" clId="{AEEDD958-0C4D-4495-A551-16D5E16D0471}" dt="2021-04-03T00:00:11.032" v="1277" actId="478"/>
          <ac:spMkLst>
            <pc:docMk/>
            <pc:sldMk cId="1141944138" sldId="309"/>
            <ac:spMk id="15" creationId="{E3FCA5A4-8676-43BF-B588-D6A3FB0CC0C6}"/>
          </ac:spMkLst>
        </pc:spChg>
        <pc:spChg chg="del">
          <ac:chgData name="Nikunj" userId="90f0e550-06a3-4eaf-9498-897447c63058" providerId="ADAL" clId="{AEEDD958-0C4D-4495-A551-16D5E16D0471}" dt="2021-04-03T00:00:11.032" v="1277" actId="478"/>
          <ac:spMkLst>
            <pc:docMk/>
            <pc:sldMk cId="1141944138" sldId="309"/>
            <ac:spMk id="16" creationId="{9E567311-2FF2-422C-8035-4E87F7D1A50B}"/>
          </ac:spMkLst>
        </pc:spChg>
        <pc:spChg chg="del">
          <ac:chgData name="Nikunj" userId="90f0e550-06a3-4eaf-9498-897447c63058" providerId="ADAL" clId="{AEEDD958-0C4D-4495-A551-16D5E16D0471}" dt="2021-04-03T00:00:11.032" v="1277" actId="478"/>
          <ac:spMkLst>
            <pc:docMk/>
            <pc:sldMk cId="1141944138" sldId="309"/>
            <ac:spMk id="17" creationId="{8D86FEA8-2E61-4403-A631-1EAF359FA242}"/>
          </ac:spMkLst>
        </pc:spChg>
        <pc:spChg chg="del">
          <ac:chgData name="Nikunj" userId="90f0e550-06a3-4eaf-9498-897447c63058" providerId="ADAL" clId="{AEEDD958-0C4D-4495-A551-16D5E16D0471}" dt="2021-04-03T00:00:12.807" v="1278" actId="478"/>
          <ac:spMkLst>
            <pc:docMk/>
            <pc:sldMk cId="1141944138" sldId="309"/>
            <ac:spMk id="18" creationId="{743106AA-BDF0-429C-91EF-DD36A045A2F9}"/>
          </ac:spMkLst>
        </pc:spChg>
        <pc:spChg chg="del">
          <ac:chgData name="Nikunj" userId="90f0e550-06a3-4eaf-9498-897447c63058" providerId="ADAL" clId="{AEEDD958-0C4D-4495-A551-16D5E16D0471}" dt="2021-04-03T00:00:12.807" v="1278" actId="478"/>
          <ac:spMkLst>
            <pc:docMk/>
            <pc:sldMk cId="1141944138" sldId="309"/>
            <ac:spMk id="19" creationId="{10595ACC-2A72-4779-93A1-A57B6D1BBD96}"/>
          </ac:spMkLst>
        </pc:spChg>
        <pc:spChg chg="del">
          <ac:chgData name="Nikunj" userId="90f0e550-06a3-4eaf-9498-897447c63058" providerId="ADAL" clId="{AEEDD958-0C4D-4495-A551-16D5E16D0471}" dt="2021-04-03T00:00:12.807" v="1278" actId="478"/>
          <ac:spMkLst>
            <pc:docMk/>
            <pc:sldMk cId="1141944138" sldId="309"/>
            <ac:spMk id="20" creationId="{150BA91A-C627-4A95-A733-9648D2F524E9}"/>
          </ac:spMkLst>
        </pc:spChg>
        <pc:spChg chg="add mod">
          <ac:chgData name="Nikunj" userId="90f0e550-06a3-4eaf-9498-897447c63058" providerId="ADAL" clId="{AEEDD958-0C4D-4495-A551-16D5E16D0471}" dt="2021-04-03T00:06:15.341" v="1357" actId="20577"/>
          <ac:spMkLst>
            <pc:docMk/>
            <pc:sldMk cId="1141944138" sldId="309"/>
            <ac:spMk id="21" creationId="{A79C0370-367B-467B-AD74-C35C5417121A}"/>
          </ac:spMkLst>
        </pc:spChg>
        <pc:spChg chg="add mod">
          <ac:chgData name="Nikunj" userId="90f0e550-06a3-4eaf-9498-897447c63058" providerId="ADAL" clId="{AEEDD958-0C4D-4495-A551-16D5E16D0471}" dt="2021-04-03T00:03:10.153" v="1305" actId="20577"/>
          <ac:spMkLst>
            <pc:docMk/>
            <pc:sldMk cId="1141944138" sldId="309"/>
            <ac:spMk id="22" creationId="{567444FC-840C-45C4-959F-A0D55C423266}"/>
          </ac:spMkLst>
        </pc:spChg>
        <pc:spChg chg="add mod">
          <ac:chgData name="Nikunj" userId="90f0e550-06a3-4eaf-9498-897447c63058" providerId="ADAL" clId="{AEEDD958-0C4D-4495-A551-16D5E16D0471}" dt="2021-04-03T00:04:00.601" v="1308"/>
          <ac:spMkLst>
            <pc:docMk/>
            <pc:sldMk cId="1141944138" sldId="309"/>
            <ac:spMk id="23" creationId="{B38C07B8-7010-4EC4-9B8A-938C2696C5CC}"/>
          </ac:spMkLst>
        </pc:spChg>
        <pc:spChg chg="add mod">
          <ac:chgData name="Nikunj" userId="90f0e550-06a3-4eaf-9498-897447c63058" providerId="ADAL" clId="{AEEDD958-0C4D-4495-A551-16D5E16D0471}" dt="2021-04-03T00:05:01.466" v="1335" actId="1076"/>
          <ac:spMkLst>
            <pc:docMk/>
            <pc:sldMk cId="1141944138" sldId="309"/>
            <ac:spMk id="25" creationId="{1E7FD446-5055-403A-8C81-D4D484DE9264}"/>
          </ac:spMkLst>
        </pc:spChg>
        <pc:cxnChg chg="add mod">
          <ac:chgData name="Nikunj" userId="90f0e550-06a3-4eaf-9498-897447c63058" providerId="ADAL" clId="{AEEDD958-0C4D-4495-A551-16D5E16D0471}" dt="2021-04-03T00:03:04.236" v="1303"/>
          <ac:cxnSpMkLst>
            <pc:docMk/>
            <pc:sldMk cId="1141944138" sldId="309"/>
            <ac:cxnSpMk id="24" creationId="{9954A76C-0BD8-4AD6-8EF6-9ADCB0173151}"/>
          </ac:cxnSpMkLst>
        </pc:cxnChg>
      </pc:sldChg>
      <pc:sldChg chg="addSp delSp modSp mod">
        <pc:chgData name="Nikunj" userId="90f0e550-06a3-4eaf-9498-897447c63058" providerId="ADAL" clId="{AEEDD958-0C4D-4495-A551-16D5E16D0471}" dt="2021-04-03T01:07:37.682" v="1841" actId="20577"/>
        <pc:sldMkLst>
          <pc:docMk/>
          <pc:sldMk cId="3221327554" sldId="309"/>
        </pc:sldMkLst>
        <pc:spChg chg="mod">
          <ac:chgData name="Nikunj" userId="90f0e550-06a3-4eaf-9498-897447c63058" providerId="ADAL" clId="{AEEDD958-0C4D-4495-A551-16D5E16D0471}" dt="2021-04-03T01:07:37.682" v="1841" actId="20577"/>
          <ac:spMkLst>
            <pc:docMk/>
            <pc:sldMk cId="3221327554" sldId="309"/>
            <ac:spMk id="10" creationId="{8EF1D845-92B2-4DFF-9700-536A67C69E8A}"/>
          </ac:spMkLst>
        </pc:spChg>
        <pc:picChg chg="del mod">
          <ac:chgData name="Nikunj" userId="90f0e550-06a3-4eaf-9498-897447c63058" providerId="ADAL" clId="{AEEDD958-0C4D-4495-A551-16D5E16D0471}" dt="2021-04-03T01:04:44.876" v="1791" actId="478"/>
          <ac:picMkLst>
            <pc:docMk/>
            <pc:sldMk cId="3221327554" sldId="309"/>
            <ac:picMk id="3" creationId="{619BDE47-F8C9-4FF5-87BD-E73CBFDE79C0}"/>
          </ac:picMkLst>
        </pc:picChg>
        <pc:picChg chg="add mod">
          <ac:chgData name="Nikunj" userId="90f0e550-06a3-4eaf-9498-897447c63058" providerId="ADAL" clId="{AEEDD958-0C4D-4495-A551-16D5E16D0471}" dt="2021-04-03T01:04:55.849" v="1794" actId="1076"/>
          <ac:picMkLst>
            <pc:docMk/>
            <pc:sldMk cId="3221327554" sldId="309"/>
            <ac:picMk id="5" creationId="{697E45F2-33CB-4461-BAAA-15D36D1363F1}"/>
          </ac:picMkLst>
        </pc:picChg>
      </pc:sldChg>
      <pc:sldChg chg="addSp delSp modSp new mod">
        <pc:chgData name="Nikunj" userId="90f0e550-06a3-4eaf-9498-897447c63058" providerId="ADAL" clId="{AEEDD958-0C4D-4495-A551-16D5E16D0471}" dt="2021-04-03T00:01:24.014" v="1291"/>
        <pc:sldMkLst>
          <pc:docMk/>
          <pc:sldMk cId="129087462" sldId="310"/>
        </pc:sldMkLst>
        <pc:spChg chg="del">
          <ac:chgData name="Nikunj" userId="90f0e550-06a3-4eaf-9498-897447c63058" providerId="ADAL" clId="{AEEDD958-0C4D-4495-A551-16D5E16D0471}" dt="2021-04-03T00:01:20.140" v="1289" actId="478"/>
          <ac:spMkLst>
            <pc:docMk/>
            <pc:sldMk cId="129087462" sldId="310"/>
            <ac:spMk id="2" creationId="{56868097-E03B-4EE1-8DF9-1BF22BE59C1C}"/>
          </ac:spMkLst>
        </pc:spChg>
        <pc:spChg chg="del">
          <ac:chgData name="Nikunj" userId="90f0e550-06a3-4eaf-9498-897447c63058" providerId="ADAL" clId="{AEEDD958-0C4D-4495-A551-16D5E16D0471}" dt="2021-04-03T00:01:20.140" v="1289" actId="478"/>
          <ac:spMkLst>
            <pc:docMk/>
            <pc:sldMk cId="129087462" sldId="310"/>
            <ac:spMk id="3" creationId="{BA382E8A-719B-4FE2-B1EF-2AB2E89A9215}"/>
          </ac:spMkLst>
        </pc:spChg>
        <pc:spChg chg="del">
          <ac:chgData name="Nikunj" userId="90f0e550-06a3-4eaf-9498-897447c63058" providerId="ADAL" clId="{AEEDD958-0C4D-4495-A551-16D5E16D0471}" dt="2021-04-03T00:01:20.140" v="1289" actId="478"/>
          <ac:spMkLst>
            <pc:docMk/>
            <pc:sldMk cId="129087462" sldId="310"/>
            <ac:spMk id="4" creationId="{D528CF45-9FCA-40FB-A98E-0EB163EDD625}"/>
          </ac:spMkLst>
        </pc:spChg>
        <pc:spChg chg="del">
          <ac:chgData name="Nikunj" userId="90f0e550-06a3-4eaf-9498-897447c63058" providerId="ADAL" clId="{AEEDD958-0C4D-4495-A551-16D5E16D0471}" dt="2021-04-03T00:01:20.140" v="1289" actId="478"/>
          <ac:spMkLst>
            <pc:docMk/>
            <pc:sldMk cId="129087462" sldId="310"/>
            <ac:spMk id="5" creationId="{8C44933C-220D-42FB-8D36-0415572DE5D9}"/>
          </ac:spMkLst>
        </pc:spChg>
        <pc:spChg chg="del">
          <ac:chgData name="Nikunj" userId="90f0e550-06a3-4eaf-9498-897447c63058" providerId="ADAL" clId="{AEEDD958-0C4D-4495-A551-16D5E16D0471}" dt="2021-04-03T00:01:20.140" v="1289" actId="478"/>
          <ac:spMkLst>
            <pc:docMk/>
            <pc:sldMk cId="129087462" sldId="310"/>
            <ac:spMk id="6" creationId="{766E9CDB-473B-4D13-A47E-6D692A599691}"/>
          </ac:spMkLst>
        </pc:spChg>
        <pc:spChg chg="del">
          <ac:chgData name="Nikunj" userId="90f0e550-06a3-4eaf-9498-897447c63058" providerId="ADAL" clId="{AEEDD958-0C4D-4495-A551-16D5E16D0471}" dt="2021-04-03T00:01:20.140" v="1289" actId="478"/>
          <ac:spMkLst>
            <pc:docMk/>
            <pc:sldMk cId="129087462" sldId="310"/>
            <ac:spMk id="7" creationId="{77774A3B-9FE9-4682-91FB-FC5F91CDF959}"/>
          </ac:spMkLst>
        </pc:spChg>
        <pc:spChg chg="del">
          <ac:chgData name="Nikunj" userId="90f0e550-06a3-4eaf-9498-897447c63058" providerId="ADAL" clId="{AEEDD958-0C4D-4495-A551-16D5E16D0471}" dt="2021-04-03T00:01:20.140" v="1289" actId="478"/>
          <ac:spMkLst>
            <pc:docMk/>
            <pc:sldMk cId="129087462" sldId="310"/>
            <ac:spMk id="8" creationId="{8128709C-3F74-4EF7-8969-6D1FB8748FE2}"/>
          </ac:spMkLst>
        </pc:spChg>
        <pc:spChg chg="del">
          <ac:chgData name="Nikunj" userId="90f0e550-06a3-4eaf-9498-897447c63058" providerId="ADAL" clId="{AEEDD958-0C4D-4495-A551-16D5E16D0471}" dt="2021-04-03T00:01:20.140" v="1289" actId="478"/>
          <ac:spMkLst>
            <pc:docMk/>
            <pc:sldMk cId="129087462" sldId="310"/>
            <ac:spMk id="9" creationId="{8BFF3F85-C570-4855-9946-0427346FFFA0}"/>
          </ac:spMkLst>
        </pc:spChg>
        <pc:spChg chg="del">
          <ac:chgData name="Nikunj" userId="90f0e550-06a3-4eaf-9498-897447c63058" providerId="ADAL" clId="{AEEDD958-0C4D-4495-A551-16D5E16D0471}" dt="2021-04-03T00:01:20.140" v="1289" actId="478"/>
          <ac:spMkLst>
            <pc:docMk/>
            <pc:sldMk cId="129087462" sldId="310"/>
            <ac:spMk id="10" creationId="{1533F51C-CAF0-424D-87E2-81414D2E93BD}"/>
          </ac:spMkLst>
        </pc:spChg>
        <pc:spChg chg="del">
          <ac:chgData name="Nikunj" userId="90f0e550-06a3-4eaf-9498-897447c63058" providerId="ADAL" clId="{AEEDD958-0C4D-4495-A551-16D5E16D0471}" dt="2021-04-03T00:01:20.140" v="1289" actId="478"/>
          <ac:spMkLst>
            <pc:docMk/>
            <pc:sldMk cId="129087462" sldId="310"/>
            <ac:spMk id="11" creationId="{4DD7FD69-F7A9-47E0-BA68-A9F4878C738F}"/>
          </ac:spMkLst>
        </pc:spChg>
        <pc:spChg chg="del">
          <ac:chgData name="Nikunj" userId="90f0e550-06a3-4eaf-9498-897447c63058" providerId="ADAL" clId="{AEEDD958-0C4D-4495-A551-16D5E16D0471}" dt="2021-04-03T00:01:20.140" v="1289" actId="478"/>
          <ac:spMkLst>
            <pc:docMk/>
            <pc:sldMk cId="129087462" sldId="310"/>
            <ac:spMk id="12" creationId="{528B048C-8E7C-4D2F-997B-7F4CD8F1B4D2}"/>
          </ac:spMkLst>
        </pc:spChg>
        <pc:spChg chg="del">
          <ac:chgData name="Nikunj" userId="90f0e550-06a3-4eaf-9498-897447c63058" providerId="ADAL" clId="{AEEDD958-0C4D-4495-A551-16D5E16D0471}" dt="2021-04-03T00:01:20.140" v="1289" actId="478"/>
          <ac:spMkLst>
            <pc:docMk/>
            <pc:sldMk cId="129087462" sldId="310"/>
            <ac:spMk id="13" creationId="{313991F0-987E-403D-BE10-7792451E54E4}"/>
          </ac:spMkLst>
        </pc:spChg>
        <pc:spChg chg="del">
          <ac:chgData name="Nikunj" userId="90f0e550-06a3-4eaf-9498-897447c63058" providerId="ADAL" clId="{AEEDD958-0C4D-4495-A551-16D5E16D0471}" dt="2021-04-03T00:01:20.140" v="1289" actId="478"/>
          <ac:spMkLst>
            <pc:docMk/>
            <pc:sldMk cId="129087462" sldId="310"/>
            <ac:spMk id="14" creationId="{3A2CFBA5-F214-4C62-BEC7-7B91D1D4C072}"/>
          </ac:spMkLst>
        </pc:spChg>
        <pc:spChg chg="del">
          <ac:chgData name="Nikunj" userId="90f0e550-06a3-4eaf-9498-897447c63058" providerId="ADAL" clId="{AEEDD958-0C4D-4495-A551-16D5E16D0471}" dt="2021-04-03T00:01:20.140" v="1289" actId="478"/>
          <ac:spMkLst>
            <pc:docMk/>
            <pc:sldMk cId="129087462" sldId="310"/>
            <ac:spMk id="15" creationId="{E2CFFB1F-8BF3-422D-8D21-7F9F62EFC6F5}"/>
          </ac:spMkLst>
        </pc:spChg>
        <pc:spChg chg="del">
          <ac:chgData name="Nikunj" userId="90f0e550-06a3-4eaf-9498-897447c63058" providerId="ADAL" clId="{AEEDD958-0C4D-4495-A551-16D5E16D0471}" dt="2021-04-03T00:01:20.140" v="1289" actId="478"/>
          <ac:spMkLst>
            <pc:docMk/>
            <pc:sldMk cId="129087462" sldId="310"/>
            <ac:spMk id="16" creationId="{0AB627E8-2402-48BE-BFEC-444E86024363}"/>
          </ac:spMkLst>
        </pc:spChg>
        <pc:spChg chg="del">
          <ac:chgData name="Nikunj" userId="90f0e550-06a3-4eaf-9498-897447c63058" providerId="ADAL" clId="{AEEDD958-0C4D-4495-A551-16D5E16D0471}" dt="2021-04-03T00:01:20.140" v="1289" actId="478"/>
          <ac:spMkLst>
            <pc:docMk/>
            <pc:sldMk cId="129087462" sldId="310"/>
            <ac:spMk id="17" creationId="{030A1A1E-CC7B-445F-A5B5-BB364FD19A8A}"/>
          </ac:spMkLst>
        </pc:spChg>
        <pc:spChg chg="del">
          <ac:chgData name="Nikunj" userId="90f0e550-06a3-4eaf-9498-897447c63058" providerId="ADAL" clId="{AEEDD958-0C4D-4495-A551-16D5E16D0471}" dt="2021-04-03T00:01:20.140" v="1289" actId="478"/>
          <ac:spMkLst>
            <pc:docMk/>
            <pc:sldMk cId="129087462" sldId="310"/>
            <ac:spMk id="18" creationId="{D374D5D7-966F-47AC-93E5-0CB57146B819}"/>
          </ac:spMkLst>
        </pc:spChg>
        <pc:spChg chg="del">
          <ac:chgData name="Nikunj" userId="90f0e550-06a3-4eaf-9498-897447c63058" providerId="ADAL" clId="{AEEDD958-0C4D-4495-A551-16D5E16D0471}" dt="2021-04-03T00:01:20.140" v="1289" actId="478"/>
          <ac:spMkLst>
            <pc:docMk/>
            <pc:sldMk cId="129087462" sldId="310"/>
            <ac:spMk id="19" creationId="{C2351431-CEE3-400C-921B-8CF2D3FA4B3B}"/>
          </ac:spMkLst>
        </pc:spChg>
        <pc:spChg chg="del">
          <ac:chgData name="Nikunj" userId="90f0e550-06a3-4eaf-9498-897447c63058" providerId="ADAL" clId="{AEEDD958-0C4D-4495-A551-16D5E16D0471}" dt="2021-04-03T00:01:20.140" v="1289" actId="478"/>
          <ac:spMkLst>
            <pc:docMk/>
            <pc:sldMk cId="129087462" sldId="310"/>
            <ac:spMk id="20" creationId="{D1593690-962C-48EA-96BD-B46F9B13BA4D}"/>
          </ac:spMkLst>
        </pc:spChg>
        <pc:spChg chg="add mod">
          <ac:chgData name="Nikunj" userId="90f0e550-06a3-4eaf-9498-897447c63058" providerId="ADAL" clId="{AEEDD958-0C4D-4495-A551-16D5E16D0471}" dt="2021-04-03T00:01:24.014" v="1291"/>
          <ac:spMkLst>
            <pc:docMk/>
            <pc:sldMk cId="129087462" sldId="310"/>
            <ac:spMk id="21" creationId="{2032F794-9643-4DF6-B536-19506E1F1FF0}"/>
          </ac:spMkLst>
        </pc:spChg>
      </pc:sldChg>
      <pc:sldChg chg="addSp modSp mod">
        <pc:chgData name="Nikunj" userId="90f0e550-06a3-4eaf-9498-897447c63058" providerId="ADAL" clId="{AEEDD958-0C4D-4495-A551-16D5E16D0471}" dt="2021-04-03T02:29:41.563" v="1953" actId="20577"/>
        <pc:sldMkLst>
          <pc:docMk/>
          <pc:sldMk cId="2401805905" sldId="311"/>
        </pc:sldMkLst>
        <pc:spChg chg="mod">
          <ac:chgData name="Nikunj" userId="90f0e550-06a3-4eaf-9498-897447c63058" providerId="ADAL" clId="{AEEDD958-0C4D-4495-A551-16D5E16D0471}" dt="2021-04-03T02:29:32.927" v="1949" actId="20577"/>
          <ac:spMkLst>
            <pc:docMk/>
            <pc:sldMk cId="2401805905" sldId="311"/>
            <ac:spMk id="9" creationId="{0A566E6E-855A-4104-BD17-F6164473E1BE}"/>
          </ac:spMkLst>
        </pc:spChg>
        <pc:spChg chg="mod">
          <ac:chgData name="Nikunj" userId="90f0e550-06a3-4eaf-9498-897447c63058" providerId="ADAL" clId="{AEEDD958-0C4D-4495-A551-16D5E16D0471}" dt="2021-04-03T02:29:41.563" v="1953" actId="20577"/>
          <ac:spMkLst>
            <pc:docMk/>
            <pc:sldMk cId="2401805905" sldId="311"/>
            <ac:spMk id="11" creationId="{0E57C7B0-A8ED-4F85-A003-D691B0C8C872}"/>
          </ac:spMkLst>
        </pc:spChg>
        <pc:spChg chg="add mod">
          <ac:chgData name="Nikunj" userId="90f0e550-06a3-4eaf-9498-897447c63058" providerId="ADAL" clId="{AEEDD958-0C4D-4495-A551-16D5E16D0471}" dt="2021-04-03T00:15:49.596" v="1479" actId="20577"/>
          <ac:spMkLst>
            <pc:docMk/>
            <pc:sldMk cId="2401805905" sldId="311"/>
            <ac:spMk id="57" creationId="{5502CA80-553E-4CB5-9BEB-32F93CF448A0}"/>
          </ac:spMkLst>
        </pc:spChg>
      </pc:sldChg>
      <pc:sldChg chg="modSp mod">
        <pc:chgData name="Nikunj" userId="90f0e550-06a3-4eaf-9498-897447c63058" providerId="ADAL" clId="{AEEDD958-0C4D-4495-A551-16D5E16D0471}" dt="2021-04-03T00:10:35.734" v="1426" actId="20577"/>
        <pc:sldMkLst>
          <pc:docMk/>
          <pc:sldMk cId="1141944138" sldId="312"/>
        </pc:sldMkLst>
        <pc:spChg chg="mod">
          <ac:chgData name="Nikunj" userId="90f0e550-06a3-4eaf-9498-897447c63058" providerId="ADAL" clId="{AEEDD958-0C4D-4495-A551-16D5E16D0471}" dt="2021-04-03T00:10:35.734" v="1426" actId="20577"/>
          <ac:spMkLst>
            <pc:docMk/>
            <pc:sldMk cId="1141944138" sldId="312"/>
            <ac:spMk id="21" creationId="{A79C0370-367B-467B-AD74-C35C5417121A}"/>
          </ac:spMkLst>
        </pc:spChg>
      </pc:sldChg>
      <pc:sldChg chg="addSp modSp mod">
        <pc:chgData name="Nikunj" userId="90f0e550-06a3-4eaf-9498-897447c63058" providerId="ADAL" clId="{AEEDD958-0C4D-4495-A551-16D5E16D0471}" dt="2021-04-03T00:15:57.334" v="1485" actId="20577"/>
        <pc:sldMkLst>
          <pc:docMk/>
          <pc:sldMk cId="3213112103" sldId="312"/>
        </pc:sldMkLst>
        <pc:spChg chg="add mod">
          <ac:chgData name="Nikunj" userId="90f0e550-06a3-4eaf-9498-897447c63058" providerId="ADAL" clId="{AEEDD958-0C4D-4495-A551-16D5E16D0471}" dt="2021-04-03T00:15:57.334" v="1485" actId="20577"/>
          <ac:spMkLst>
            <pc:docMk/>
            <pc:sldMk cId="3213112103" sldId="312"/>
            <ac:spMk id="57" creationId="{42BF9EFB-FEC7-4E1E-8019-A8D27B671662}"/>
          </ac:spMkLst>
        </pc:spChg>
      </pc:sldChg>
      <pc:sldChg chg="delSp modSp del mod">
        <pc:chgData name="Nikunj" userId="90f0e550-06a3-4eaf-9498-897447c63058" providerId="ADAL" clId="{AEEDD958-0C4D-4495-A551-16D5E16D0471}" dt="2021-04-03T00:12:42.765" v="1462" actId="47"/>
        <pc:sldMkLst>
          <pc:docMk/>
          <pc:sldMk cId="129087462" sldId="313"/>
        </pc:sldMkLst>
        <pc:spChg chg="del mod">
          <ac:chgData name="Nikunj" userId="90f0e550-06a3-4eaf-9498-897447c63058" providerId="ADAL" clId="{AEEDD958-0C4D-4495-A551-16D5E16D0471}" dt="2021-04-03T00:12:34.024" v="1459" actId="21"/>
          <ac:spMkLst>
            <pc:docMk/>
            <pc:sldMk cId="129087462" sldId="313"/>
            <ac:spMk id="21" creationId="{2032F794-9643-4DF6-B536-19506E1F1FF0}"/>
          </ac:spMkLst>
        </pc:spChg>
      </pc:sldChg>
      <pc:sldChg chg="del">
        <pc:chgData name="Nikunj" userId="90f0e550-06a3-4eaf-9498-897447c63058" providerId="ADAL" clId="{AEEDD958-0C4D-4495-A551-16D5E16D0471}" dt="2021-04-03T00:12:17.287" v="1456" actId="47"/>
        <pc:sldMkLst>
          <pc:docMk/>
          <pc:sldMk cId="1141944138" sldId="314"/>
        </pc:sldMkLst>
      </pc:sldChg>
      <pc:sldChg chg="modSp mod">
        <pc:chgData name="Nikunj" userId="90f0e550-06a3-4eaf-9498-897447c63058" providerId="ADAL" clId="{AEEDD958-0C4D-4495-A551-16D5E16D0471}" dt="2021-04-03T00:13:11.449" v="1466" actId="20577"/>
        <pc:sldMkLst>
          <pc:docMk/>
          <pc:sldMk cId="1141944138" sldId="315"/>
        </pc:sldMkLst>
        <pc:spChg chg="mod">
          <ac:chgData name="Nikunj" userId="90f0e550-06a3-4eaf-9498-897447c63058" providerId="ADAL" clId="{AEEDD958-0C4D-4495-A551-16D5E16D0471}" dt="2021-04-03T00:11:56.306" v="1455" actId="20577"/>
          <ac:spMkLst>
            <pc:docMk/>
            <pc:sldMk cId="1141944138" sldId="315"/>
            <ac:spMk id="21" creationId="{A79C0370-367B-467B-AD74-C35C5417121A}"/>
          </ac:spMkLst>
        </pc:spChg>
        <pc:spChg chg="mod">
          <ac:chgData name="Nikunj" userId="90f0e550-06a3-4eaf-9498-897447c63058" providerId="ADAL" clId="{AEEDD958-0C4D-4495-A551-16D5E16D0471}" dt="2021-04-03T00:13:11.449" v="1466" actId="20577"/>
          <ac:spMkLst>
            <pc:docMk/>
            <pc:sldMk cId="1141944138" sldId="315"/>
            <ac:spMk id="22" creationId="{567444FC-840C-45C4-959F-A0D55C423266}"/>
          </ac:spMkLst>
        </pc:spChg>
      </pc:sldChg>
      <pc:sldChg chg="addSp delSp modSp add mod">
        <pc:chgData name="Nikunj" userId="90f0e550-06a3-4eaf-9498-897447c63058" providerId="ADAL" clId="{AEEDD958-0C4D-4495-A551-16D5E16D0471}" dt="2021-04-03T00:13:52.058" v="1473" actId="20577"/>
        <pc:sldMkLst>
          <pc:docMk/>
          <pc:sldMk cId="462805600" sldId="316"/>
        </pc:sldMkLst>
        <pc:spChg chg="add mod">
          <ac:chgData name="Nikunj" userId="90f0e550-06a3-4eaf-9498-897447c63058" providerId="ADAL" clId="{AEEDD958-0C4D-4495-A551-16D5E16D0471}" dt="2021-04-03T00:12:41.250" v="1461" actId="1076"/>
          <ac:spMkLst>
            <pc:docMk/>
            <pc:sldMk cId="462805600" sldId="316"/>
            <ac:spMk id="7" creationId="{5A0FA8BD-1E13-497C-8941-5A262491C40F}"/>
          </ac:spMkLst>
        </pc:spChg>
        <pc:spChg chg="del">
          <ac:chgData name="Nikunj" userId="90f0e550-06a3-4eaf-9498-897447c63058" providerId="ADAL" clId="{AEEDD958-0C4D-4495-A551-16D5E16D0471}" dt="2021-04-03T00:12:30.520" v="1458" actId="478"/>
          <ac:spMkLst>
            <pc:docMk/>
            <pc:sldMk cId="462805600" sldId="316"/>
            <ac:spMk id="21" creationId="{A79C0370-367B-467B-AD74-C35C5417121A}"/>
          </ac:spMkLst>
        </pc:spChg>
        <pc:spChg chg="mod">
          <ac:chgData name="Nikunj" userId="90f0e550-06a3-4eaf-9498-897447c63058" providerId="ADAL" clId="{AEEDD958-0C4D-4495-A551-16D5E16D0471}" dt="2021-04-03T00:13:15.827" v="1468" actId="20577"/>
          <ac:spMkLst>
            <pc:docMk/>
            <pc:sldMk cId="462805600" sldId="316"/>
            <ac:spMk id="22" creationId="{567444FC-840C-45C4-959F-A0D55C423266}"/>
          </ac:spMkLst>
        </pc:spChg>
        <pc:spChg chg="mod">
          <ac:chgData name="Nikunj" userId="90f0e550-06a3-4eaf-9498-897447c63058" providerId="ADAL" clId="{AEEDD958-0C4D-4495-A551-16D5E16D0471}" dt="2021-04-03T00:13:52.058" v="1473" actId="20577"/>
          <ac:spMkLst>
            <pc:docMk/>
            <pc:sldMk cId="462805600" sldId="316"/>
            <ac:spMk id="23" creationId="{B38C07B8-7010-4EC4-9B8A-938C2696C5CC}"/>
          </ac:spMkLst>
        </pc:spChg>
      </pc:sldChg>
      <pc:sldChg chg="modSp add mod ord">
        <pc:chgData name="Nikunj" userId="90f0e550-06a3-4eaf-9498-897447c63058" providerId="ADAL" clId="{AEEDD958-0C4D-4495-A551-16D5E16D0471}" dt="2021-04-03T00:40:08.113" v="1713" actId="14100"/>
        <pc:sldMkLst>
          <pc:docMk/>
          <pc:sldMk cId="3882598890" sldId="317"/>
        </pc:sldMkLst>
        <pc:spChg chg="mod">
          <ac:chgData name="Nikunj" userId="90f0e550-06a3-4eaf-9498-897447c63058" providerId="ADAL" clId="{AEEDD958-0C4D-4495-A551-16D5E16D0471}" dt="2021-04-03T00:39:41.690" v="1709" actId="1076"/>
          <ac:spMkLst>
            <pc:docMk/>
            <pc:sldMk cId="3882598890" sldId="317"/>
            <ac:spMk id="7" creationId="{5A0FA8BD-1E13-497C-8941-5A262491C40F}"/>
          </ac:spMkLst>
        </pc:spChg>
        <pc:spChg chg="mod">
          <ac:chgData name="Nikunj" userId="90f0e550-06a3-4eaf-9498-897447c63058" providerId="ADAL" clId="{AEEDD958-0C4D-4495-A551-16D5E16D0471}" dt="2021-04-03T00:32:46.398" v="1500" actId="20577"/>
          <ac:spMkLst>
            <pc:docMk/>
            <pc:sldMk cId="3882598890" sldId="317"/>
            <ac:spMk id="22" creationId="{567444FC-840C-45C4-959F-A0D55C423266}"/>
          </ac:spMkLst>
        </pc:spChg>
        <pc:spChg chg="mod">
          <ac:chgData name="Nikunj" userId="90f0e550-06a3-4eaf-9498-897447c63058" providerId="ADAL" clId="{AEEDD958-0C4D-4495-A551-16D5E16D0471}" dt="2021-04-03T00:40:08.113" v="1713" actId="14100"/>
          <ac:spMkLst>
            <pc:docMk/>
            <pc:sldMk cId="3882598890" sldId="317"/>
            <ac:spMk id="23" creationId="{B38C07B8-7010-4EC4-9B8A-938C2696C5CC}"/>
          </ac:spMkLst>
        </pc:spChg>
      </pc:sldChg>
      <pc:sldChg chg="modSp add mod">
        <pc:chgData name="Nikunj" userId="90f0e550-06a3-4eaf-9498-897447c63058" providerId="ADAL" clId="{AEEDD958-0C4D-4495-A551-16D5E16D0471}" dt="2021-04-03T00:41:04.035" v="1734" actId="1076"/>
        <pc:sldMkLst>
          <pc:docMk/>
          <pc:sldMk cId="276590730" sldId="318"/>
        </pc:sldMkLst>
        <pc:spChg chg="mod">
          <ac:chgData name="Nikunj" userId="90f0e550-06a3-4eaf-9498-897447c63058" providerId="ADAL" clId="{AEEDD958-0C4D-4495-A551-16D5E16D0471}" dt="2021-04-03T00:41:04.035" v="1734" actId="1076"/>
          <ac:spMkLst>
            <pc:docMk/>
            <pc:sldMk cId="276590730" sldId="318"/>
            <ac:spMk id="7" creationId="{5A0FA8BD-1E13-497C-8941-5A262491C40F}"/>
          </ac:spMkLst>
        </pc:spChg>
        <pc:spChg chg="mod">
          <ac:chgData name="Nikunj" userId="90f0e550-06a3-4eaf-9498-897447c63058" providerId="ADAL" clId="{AEEDD958-0C4D-4495-A551-16D5E16D0471}" dt="2021-04-03T00:40:46.086" v="1732" actId="20577"/>
          <ac:spMkLst>
            <pc:docMk/>
            <pc:sldMk cId="276590730" sldId="318"/>
            <ac:spMk id="22" creationId="{567444FC-840C-45C4-959F-A0D55C423266}"/>
          </ac:spMkLst>
        </pc:spChg>
      </pc:sldChg>
      <pc:sldChg chg="modSp mod">
        <pc:chgData name="Nikunj" userId="90f0e550-06a3-4eaf-9498-897447c63058" providerId="ADAL" clId="{AEEDD958-0C4D-4495-A551-16D5E16D0471}" dt="2021-04-03T02:33:58.504" v="2040" actId="20577"/>
        <pc:sldMkLst>
          <pc:docMk/>
          <pc:sldMk cId="922402459" sldId="318"/>
        </pc:sldMkLst>
        <pc:spChg chg="mod">
          <ac:chgData name="Nikunj" userId="90f0e550-06a3-4eaf-9498-897447c63058" providerId="ADAL" clId="{AEEDD958-0C4D-4495-A551-16D5E16D0471}" dt="2021-04-03T02:33:47.757" v="2032" actId="20577"/>
          <ac:spMkLst>
            <pc:docMk/>
            <pc:sldMk cId="922402459" sldId="318"/>
            <ac:spMk id="9" creationId="{0A566E6E-855A-4104-BD17-F6164473E1BE}"/>
          </ac:spMkLst>
        </pc:spChg>
        <pc:spChg chg="mod">
          <ac:chgData name="Nikunj" userId="90f0e550-06a3-4eaf-9498-897447c63058" providerId="ADAL" clId="{AEEDD958-0C4D-4495-A551-16D5E16D0471}" dt="2021-04-03T00:44:27.085" v="1786" actId="20577"/>
          <ac:spMkLst>
            <pc:docMk/>
            <pc:sldMk cId="922402459" sldId="318"/>
            <ac:spMk id="11" creationId="{0E57C7B0-A8ED-4F85-A003-D691B0C8C872}"/>
          </ac:spMkLst>
        </pc:spChg>
        <pc:spChg chg="mod">
          <ac:chgData name="Nikunj" userId="90f0e550-06a3-4eaf-9498-897447c63058" providerId="ADAL" clId="{AEEDD958-0C4D-4495-A551-16D5E16D0471}" dt="2021-04-03T02:33:58.504" v="2040" actId="20577"/>
          <ac:spMkLst>
            <pc:docMk/>
            <pc:sldMk cId="922402459" sldId="318"/>
            <ac:spMk id="47" creationId="{FEDA4381-7FF8-4190-9E17-1193141BB28F}"/>
          </ac:spMkLst>
        </pc:spChg>
        <pc:spChg chg="mod">
          <ac:chgData name="Nikunj" userId="90f0e550-06a3-4eaf-9498-897447c63058" providerId="ADAL" clId="{AEEDD958-0C4D-4495-A551-16D5E16D0471}" dt="2021-04-03T00:42:40.867" v="1771" actId="14100"/>
          <ac:spMkLst>
            <pc:docMk/>
            <pc:sldMk cId="922402459" sldId="318"/>
            <ac:spMk id="57" creationId="{42BF9EFB-FEC7-4E1E-8019-A8D27B671662}"/>
          </ac:spMkLst>
        </pc:spChg>
      </pc:sldChg>
      <pc:sldChg chg="add">
        <pc:chgData name="Nikunj" userId="90f0e550-06a3-4eaf-9498-897447c63058" providerId="ADAL" clId="{AEEDD958-0C4D-4495-A551-16D5E16D0471}" dt="2021-04-03T01:04:35.765" v="1787"/>
        <pc:sldMkLst>
          <pc:docMk/>
          <pc:sldMk cId="3079268912" sldId="320"/>
        </pc:sldMkLst>
      </pc:sldChg>
      <pc:sldChg chg="modSp add del mod">
        <pc:chgData name="Nikunj" userId="90f0e550-06a3-4eaf-9498-897447c63058" providerId="ADAL" clId="{AEEDD958-0C4D-4495-A551-16D5E16D0471}" dt="2021-04-03T01:06:21.959" v="1826"/>
        <pc:sldMkLst>
          <pc:docMk/>
          <pc:sldMk cId="960545655" sldId="321"/>
        </pc:sldMkLst>
        <pc:spChg chg="mod">
          <ac:chgData name="Nikunj" userId="90f0e550-06a3-4eaf-9498-897447c63058" providerId="ADAL" clId="{AEEDD958-0C4D-4495-A551-16D5E16D0471}" dt="2021-04-03T01:06:21.620" v="1824" actId="20577"/>
          <ac:spMkLst>
            <pc:docMk/>
            <pc:sldMk cId="960545655" sldId="321"/>
            <ac:spMk id="78" creationId="{C321A4EB-B61B-48A0-A0D3-20D07466CB6D}"/>
          </ac:spMkLst>
        </pc:spChg>
      </pc:sldChg>
      <pc:sldChg chg="addSp delSp modSp add mod">
        <pc:chgData name="Nikunj" userId="90f0e550-06a3-4eaf-9498-897447c63058" providerId="ADAL" clId="{AEEDD958-0C4D-4495-A551-16D5E16D0471}" dt="2021-04-03T01:07:45.794" v="1843" actId="20577"/>
        <pc:sldMkLst>
          <pc:docMk/>
          <pc:sldMk cId="3763583367" sldId="321"/>
        </pc:sldMkLst>
        <pc:spChg chg="add del mod">
          <ac:chgData name="Nikunj" userId="90f0e550-06a3-4eaf-9498-897447c63058" providerId="ADAL" clId="{AEEDD958-0C4D-4495-A551-16D5E16D0471}" dt="2021-04-03T01:06:46.294" v="1830" actId="478"/>
          <ac:spMkLst>
            <pc:docMk/>
            <pc:sldMk cId="3763583367" sldId="321"/>
            <ac:spMk id="3" creationId="{C2085A5F-0E47-4C0E-A71B-94E1D38DA78D}"/>
          </ac:spMkLst>
        </pc:spChg>
        <pc:spChg chg="add mod">
          <ac:chgData name="Nikunj" userId="90f0e550-06a3-4eaf-9498-897447c63058" providerId="ADAL" clId="{AEEDD958-0C4D-4495-A551-16D5E16D0471}" dt="2021-04-03T01:07:23.990" v="1840" actId="255"/>
          <ac:spMkLst>
            <pc:docMk/>
            <pc:sldMk cId="3763583367" sldId="321"/>
            <ac:spMk id="4" creationId="{70EAC388-F47A-4C10-8CAC-FC8F842C9ABD}"/>
          </ac:spMkLst>
        </pc:spChg>
        <pc:spChg chg="del">
          <ac:chgData name="Nikunj" userId="90f0e550-06a3-4eaf-9498-897447c63058" providerId="ADAL" clId="{AEEDD958-0C4D-4495-A551-16D5E16D0471}" dt="2021-04-03T01:06:42.733" v="1829" actId="478"/>
          <ac:spMkLst>
            <pc:docMk/>
            <pc:sldMk cId="3763583367" sldId="321"/>
            <ac:spMk id="78" creationId="{C321A4EB-B61B-48A0-A0D3-20D07466CB6D}"/>
          </ac:spMkLst>
        </pc:spChg>
        <pc:spChg chg="mod">
          <ac:chgData name="Nikunj" userId="90f0e550-06a3-4eaf-9498-897447c63058" providerId="ADAL" clId="{AEEDD958-0C4D-4495-A551-16D5E16D0471}" dt="2021-04-03T01:07:45.794" v="1843" actId="20577"/>
          <ac:spMkLst>
            <pc:docMk/>
            <pc:sldMk cId="3763583367" sldId="321"/>
            <ac:spMk id="214" creationId="{00000000-0000-0000-0000-000000000000}"/>
          </ac:spMkLst>
        </pc:spChg>
      </pc:sldChg>
      <pc:sldChg chg="delSp modSp add mod">
        <pc:chgData name="Nikunj" userId="90f0e550-06a3-4eaf-9498-897447c63058" providerId="ADAL" clId="{AEEDD958-0C4D-4495-A551-16D5E16D0471}" dt="2021-04-03T01:09:57.445" v="1910" actId="478"/>
        <pc:sldMkLst>
          <pc:docMk/>
          <pc:sldMk cId="1267276721" sldId="322"/>
        </pc:sldMkLst>
        <pc:spChg chg="mod">
          <ac:chgData name="Nikunj" userId="90f0e550-06a3-4eaf-9498-897447c63058" providerId="ADAL" clId="{AEEDD958-0C4D-4495-A551-16D5E16D0471}" dt="2021-04-03T01:09:18.306" v="1903" actId="1076"/>
          <ac:spMkLst>
            <pc:docMk/>
            <pc:sldMk cId="1267276721" sldId="322"/>
            <ac:spMk id="105" creationId="{00000000-0000-0000-0000-000000000000}"/>
          </ac:spMkLst>
        </pc:spChg>
        <pc:spChg chg="mod">
          <ac:chgData name="Nikunj" userId="90f0e550-06a3-4eaf-9498-897447c63058" providerId="ADAL" clId="{AEEDD958-0C4D-4495-A551-16D5E16D0471}" dt="2021-04-03T01:09:11.154" v="1902" actId="1076"/>
          <ac:spMkLst>
            <pc:docMk/>
            <pc:sldMk cId="1267276721" sldId="322"/>
            <ac:spMk id="106" creationId="{00000000-0000-0000-0000-000000000000}"/>
          </ac:spMkLst>
        </pc:spChg>
        <pc:spChg chg="del">
          <ac:chgData name="Nikunj" userId="90f0e550-06a3-4eaf-9498-897447c63058" providerId="ADAL" clId="{AEEDD958-0C4D-4495-A551-16D5E16D0471}" dt="2021-04-03T01:09:48.486" v="1906" actId="478"/>
          <ac:spMkLst>
            <pc:docMk/>
            <pc:sldMk cId="1267276721" sldId="322"/>
            <ac:spMk id="116"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117" creationId="{00000000-0000-0000-0000-000000000000}"/>
          </ac:spMkLst>
        </pc:spChg>
        <pc:spChg chg="del">
          <ac:chgData name="Nikunj" userId="90f0e550-06a3-4eaf-9498-897447c63058" providerId="ADAL" clId="{AEEDD958-0C4D-4495-A551-16D5E16D0471}" dt="2021-04-03T01:09:48.486" v="1906" actId="478"/>
          <ac:spMkLst>
            <pc:docMk/>
            <pc:sldMk cId="1267276721" sldId="322"/>
            <ac:spMk id="131"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132"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135"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141" creationId="{00000000-0000-0000-0000-000000000000}"/>
          </ac:spMkLst>
        </pc:spChg>
        <pc:spChg chg="del">
          <ac:chgData name="Nikunj" userId="90f0e550-06a3-4eaf-9498-897447c63058" providerId="ADAL" clId="{AEEDD958-0C4D-4495-A551-16D5E16D0471}" dt="2021-04-03T01:09:48.486" v="1906" actId="478"/>
          <ac:spMkLst>
            <pc:docMk/>
            <pc:sldMk cId="1267276721" sldId="322"/>
            <ac:spMk id="143" creationId="{00000000-0000-0000-0000-000000000000}"/>
          </ac:spMkLst>
        </pc:spChg>
        <pc:spChg chg="del">
          <ac:chgData name="Nikunj" userId="90f0e550-06a3-4eaf-9498-897447c63058" providerId="ADAL" clId="{AEEDD958-0C4D-4495-A551-16D5E16D0471}" dt="2021-04-03T01:09:55.612" v="1909" actId="478"/>
          <ac:spMkLst>
            <pc:docMk/>
            <pc:sldMk cId="1267276721" sldId="322"/>
            <ac:spMk id="152" creationId="{00000000-0000-0000-0000-000000000000}"/>
          </ac:spMkLst>
        </pc:spChg>
        <pc:spChg chg="del">
          <ac:chgData name="Nikunj" userId="90f0e550-06a3-4eaf-9498-897447c63058" providerId="ADAL" clId="{AEEDD958-0C4D-4495-A551-16D5E16D0471}" dt="2021-04-03T01:09:57.445" v="1910" actId="478"/>
          <ac:spMkLst>
            <pc:docMk/>
            <pc:sldMk cId="1267276721" sldId="322"/>
            <ac:spMk id="153" creationId="{00000000-0000-0000-0000-000000000000}"/>
          </ac:spMkLst>
        </pc:spChg>
        <pc:spChg chg="del">
          <ac:chgData name="Nikunj" userId="90f0e550-06a3-4eaf-9498-897447c63058" providerId="ADAL" clId="{AEEDD958-0C4D-4495-A551-16D5E16D0471}" dt="2021-04-03T01:09:55.612" v="1909" actId="478"/>
          <ac:spMkLst>
            <pc:docMk/>
            <pc:sldMk cId="1267276721" sldId="322"/>
            <ac:spMk id="154" creationId="{00000000-0000-0000-0000-000000000000}"/>
          </ac:spMkLst>
        </pc:spChg>
        <pc:spChg chg="del">
          <ac:chgData name="Nikunj" userId="90f0e550-06a3-4eaf-9498-897447c63058" providerId="ADAL" clId="{AEEDD958-0C4D-4495-A551-16D5E16D0471}" dt="2021-04-03T01:09:55.612" v="1909" actId="478"/>
          <ac:spMkLst>
            <pc:docMk/>
            <pc:sldMk cId="1267276721" sldId="322"/>
            <ac:spMk id="155" creationId="{00000000-0000-0000-0000-000000000000}"/>
          </ac:spMkLst>
        </pc:spChg>
        <pc:spChg chg="del">
          <ac:chgData name="Nikunj" userId="90f0e550-06a3-4eaf-9498-897447c63058" providerId="ADAL" clId="{AEEDD958-0C4D-4495-A551-16D5E16D0471}" dt="2021-04-03T01:09:51.082" v="1907" actId="478"/>
          <ac:spMkLst>
            <pc:docMk/>
            <pc:sldMk cId="1267276721" sldId="322"/>
            <ac:spMk id="156" creationId="{00000000-0000-0000-0000-000000000000}"/>
          </ac:spMkLst>
        </pc:spChg>
        <pc:spChg chg="del">
          <ac:chgData name="Nikunj" userId="90f0e550-06a3-4eaf-9498-897447c63058" providerId="ADAL" clId="{AEEDD958-0C4D-4495-A551-16D5E16D0471}" dt="2021-04-03T01:09:57.445" v="1910" actId="478"/>
          <ac:spMkLst>
            <pc:docMk/>
            <pc:sldMk cId="1267276721" sldId="322"/>
            <ac:spMk id="157" creationId="{00000000-0000-0000-0000-000000000000}"/>
          </ac:spMkLst>
        </pc:spChg>
        <pc:spChg chg="del">
          <ac:chgData name="Nikunj" userId="90f0e550-06a3-4eaf-9498-897447c63058" providerId="ADAL" clId="{AEEDD958-0C4D-4495-A551-16D5E16D0471}" dt="2021-04-03T01:09:53.072" v="1908" actId="478"/>
          <ac:spMkLst>
            <pc:docMk/>
            <pc:sldMk cId="1267276721" sldId="322"/>
            <ac:spMk id="158"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159"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160"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161"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162"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163"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164" creationId="{00000000-0000-0000-0000-000000000000}"/>
          </ac:spMkLst>
        </pc:spChg>
        <pc:spChg chg="del">
          <ac:chgData name="Nikunj" userId="90f0e550-06a3-4eaf-9498-897447c63058" providerId="ADAL" clId="{AEEDD958-0C4D-4495-A551-16D5E16D0471}" dt="2021-04-03T01:09:53.072" v="1908" actId="478"/>
          <ac:spMkLst>
            <pc:docMk/>
            <pc:sldMk cId="1267276721" sldId="322"/>
            <ac:spMk id="165" creationId="{00000000-0000-0000-0000-000000000000}"/>
          </ac:spMkLst>
        </pc:spChg>
        <pc:spChg chg="del">
          <ac:chgData name="Nikunj" userId="90f0e550-06a3-4eaf-9498-897447c63058" providerId="ADAL" clId="{AEEDD958-0C4D-4495-A551-16D5E16D0471}" dt="2021-04-03T01:09:53.072" v="1908" actId="478"/>
          <ac:spMkLst>
            <pc:docMk/>
            <pc:sldMk cId="1267276721" sldId="322"/>
            <ac:spMk id="169" creationId="{00000000-0000-0000-0000-000000000000}"/>
          </ac:spMkLst>
        </pc:spChg>
        <pc:spChg chg="del">
          <ac:chgData name="Nikunj" userId="90f0e550-06a3-4eaf-9498-897447c63058" providerId="ADAL" clId="{AEEDD958-0C4D-4495-A551-16D5E16D0471}" dt="2021-04-03T01:09:53.072" v="1908" actId="478"/>
          <ac:spMkLst>
            <pc:docMk/>
            <pc:sldMk cId="1267276721" sldId="322"/>
            <ac:spMk id="170" creationId="{00000000-0000-0000-0000-000000000000}"/>
          </ac:spMkLst>
        </pc:spChg>
        <pc:spChg chg="del">
          <ac:chgData name="Nikunj" userId="90f0e550-06a3-4eaf-9498-897447c63058" providerId="ADAL" clId="{AEEDD958-0C4D-4495-A551-16D5E16D0471}" dt="2021-04-03T01:09:53.072" v="1908" actId="478"/>
          <ac:spMkLst>
            <pc:docMk/>
            <pc:sldMk cId="1267276721" sldId="322"/>
            <ac:spMk id="171"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172"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176"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177"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179" creationId="{00000000-0000-0000-0000-000000000000}"/>
          </ac:spMkLst>
        </pc:spChg>
        <pc:spChg chg="del">
          <ac:chgData name="Nikunj" userId="90f0e550-06a3-4eaf-9498-897447c63058" providerId="ADAL" clId="{AEEDD958-0C4D-4495-A551-16D5E16D0471}" dt="2021-04-03T01:09:42.350" v="1904" actId="478"/>
          <ac:spMkLst>
            <pc:docMk/>
            <pc:sldMk cId="1267276721" sldId="322"/>
            <ac:spMk id="182"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184"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185"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186"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187"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190"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191"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201"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202"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203"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204"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205" creationId="{00000000-0000-0000-0000-000000000000}"/>
          </ac:spMkLst>
        </pc:spChg>
        <pc:spChg chg="del">
          <ac:chgData name="Nikunj" userId="90f0e550-06a3-4eaf-9498-897447c63058" providerId="ADAL" clId="{AEEDD958-0C4D-4495-A551-16D5E16D0471}" dt="2021-04-03T01:09:46.122" v="1905" actId="478"/>
          <ac:spMkLst>
            <pc:docMk/>
            <pc:sldMk cId="1267276721" sldId="322"/>
            <ac:spMk id="206" creationId="{00000000-0000-0000-0000-000000000000}"/>
          </ac:spMkLst>
        </pc:spChg>
      </pc:sldChg>
      <pc:sldChg chg="modSp mod">
        <pc:chgData name="Nikunj" userId="90f0e550-06a3-4eaf-9498-897447c63058" providerId="ADAL" clId="{AEEDD958-0C4D-4495-A551-16D5E16D0471}" dt="2021-04-03T02:34:18.515" v="2044" actId="20577"/>
        <pc:sldMkLst>
          <pc:docMk/>
          <pc:sldMk cId="974158113" sldId="323"/>
        </pc:sldMkLst>
        <pc:spChg chg="mod">
          <ac:chgData name="Nikunj" userId="90f0e550-06a3-4eaf-9498-897447c63058" providerId="ADAL" clId="{AEEDD958-0C4D-4495-A551-16D5E16D0471}" dt="2021-04-03T02:34:18.515" v="2044" actId="20577"/>
          <ac:spMkLst>
            <pc:docMk/>
            <pc:sldMk cId="974158113" sldId="323"/>
            <ac:spMk id="8" creationId="{688809FC-3406-43D3-92D0-952451070405}"/>
          </ac:spMkLst>
        </pc:spChg>
      </pc:sldChg>
      <pc:sldChg chg="add">
        <pc:chgData name="Nikunj" userId="90f0e550-06a3-4eaf-9498-897447c63058" providerId="ADAL" clId="{AEEDD958-0C4D-4495-A551-16D5E16D0471}" dt="2021-04-03T01:27:42.646" v="1911"/>
        <pc:sldMkLst>
          <pc:docMk/>
          <pc:sldMk cId="2423939178" sldId="323"/>
        </pc:sldMkLst>
      </pc:sldChg>
      <pc:sldChg chg="add">
        <pc:chgData name="Nikunj" userId="90f0e550-06a3-4eaf-9498-897447c63058" providerId="ADAL" clId="{AEEDD958-0C4D-4495-A551-16D5E16D0471}" dt="2021-04-03T01:27:42.646" v="1911"/>
        <pc:sldMkLst>
          <pc:docMk/>
          <pc:sldMk cId="3673324927" sldId="325"/>
        </pc:sldMkLst>
      </pc:sldChg>
      <pc:sldMasterChg chg="delSldLayout">
        <pc:chgData name="Nikunj" userId="90f0e550-06a3-4eaf-9498-897447c63058" providerId="ADAL" clId="{AEEDD958-0C4D-4495-A551-16D5E16D0471}" dt="2021-04-03T02:27:13.955" v="1917" actId="47"/>
        <pc:sldMasterMkLst>
          <pc:docMk/>
          <pc:sldMasterMk cId="2093860621" sldId="2147483648"/>
        </pc:sldMasterMkLst>
        <pc:sldLayoutChg chg="del">
          <pc:chgData name="Nikunj" userId="90f0e550-06a3-4eaf-9498-897447c63058" providerId="ADAL" clId="{AEEDD958-0C4D-4495-A551-16D5E16D0471}" dt="2021-04-03T02:26:56.328" v="1914" actId="47"/>
          <pc:sldLayoutMkLst>
            <pc:docMk/>
            <pc:sldMasterMk cId="2093860621" sldId="2147483648"/>
            <pc:sldLayoutMk cId="1549599895" sldId="2147483662"/>
          </pc:sldLayoutMkLst>
        </pc:sldLayoutChg>
        <pc:sldLayoutChg chg="del">
          <pc:chgData name="Nikunj" userId="90f0e550-06a3-4eaf-9498-897447c63058" providerId="ADAL" clId="{AEEDD958-0C4D-4495-A551-16D5E16D0471}" dt="2021-04-03T02:26:56.328" v="1914" actId="47"/>
          <pc:sldLayoutMkLst>
            <pc:docMk/>
            <pc:sldMasterMk cId="2093860621" sldId="2147483648"/>
            <pc:sldLayoutMk cId="2220928276" sldId="2147483663"/>
          </pc:sldLayoutMkLst>
        </pc:sldLayoutChg>
        <pc:sldLayoutChg chg="del">
          <pc:chgData name="Nikunj" userId="90f0e550-06a3-4eaf-9498-897447c63058" providerId="ADAL" clId="{AEEDD958-0C4D-4495-A551-16D5E16D0471}" dt="2021-04-03T02:26:31.448" v="1912" actId="47"/>
          <pc:sldLayoutMkLst>
            <pc:docMk/>
            <pc:sldMasterMk cId="2093860621" sldId="2147483648"/>
            <pc:sldLayoutMk cId="2034868853" sldId="2147483664"/>
          </pc:sldLayoutMkLst>
        </pc:sldLayoutChg>
        <pc:sldLayoutChg chg="del">
          <pc:chgData name="Nikunj" userId="90f0e550-06a3-4eaf-9498-897447c63058" providerId="ADAL" clId="{AEEDD958-0C4D-4495-A551-16D5E16D0471}" dt="2021-04-03T02:26:31.448" v="1912" actId="47"/>
          <pc:sldLayoutMkLst>
            <pc:docMk/>
            <pc:sldMasterMk cId="2093860621" sldId="2147483648"/>
            <pc:sldLayoutMk cId="1064977416" sldId="2147483665"/>
          </pc:sldLayoutMkLst>
        </pc:sldLayoutChg>
        <pc:sldLayoutChg chg="del">
          <pc:chgData name="Nikunj" userId="90f0e550-06a3-4eaf-9498-897447c63058" providerId="ADAL" clId="{AEEDD958-0C4D-4495-A551-16D5E16D0471}" dt="2021-04-03T02:26:31.448" v="1912" actId="47"/>
          <pc:sldLayoutMkLst>
            <pc:docMk/>
            <pc:sldMasterMk cId="2093860621" sldId="2147483648"/>
            <pc:sldLayoutMk cId="176095802" sldId="2147483666"/>
          </pc:sldLayoutMkLst>
        </pc:sldLayoutChg>
        <pc:sldLayoutChg chg="del">
          <pc:chgData name="Nikunj" userId="90f0e550-06a3-4eaf-9498-897447c63058" providerId="ADAL" clId="{AEEDD958-0C4D-4495-A551-16D5E16D0471}" dt="2021-04-03T02:27:13.955" v="1917" actId="47"/>
          <pc:sldLayoutMkLst>
            <pc:docMk/>
            <pc:sldMasterMk cId="2093860621" sldId="2147483648"/>
            <pc:sldLayoutMk cId="3687093911" sldId="2147483667"/>
          </pc:sldLayoutMkLst>
        </pc:sldLayoutChg>
        <pc:sldLayoutChg chg="del">
          <pc:chgData name="Nikunj" userId="90f0e550-06a3-4eaf-9498-897447c63058" providerId="ADAL" clId="{AEEDD958-0C4D-4495-A551-16D5E16D0471}" dt="2021-04-03T02:27:00.836" v="1915" actId="47"/>
          <pc:sldLayoutMkLst>
            <pc:docMk/>
            <pc:sldMasterMk cId="2093860621" sldId="2147483648"/>
            <pc:sldLayoutMk cId="2729891588" sldId="2147483668"/>
          </pc:sldLayoutMkLst>
        </pc:sldLayoutChg>
        <pc:sldLayoutChg chg="del">
          <pc:chgData name="Nikunj" userId="90f0e550-06a3-4eaf-9498-897447c63058" providerId="ADAL" clId="{AEEDD958-0C4D-4495-A551-16D5E16D0471}" dt="2021-04-03T02:27:00.836" v="1915" actId="47"/>
          <pc:sldLayoutMkLst>
            <pc:docMk/>
            <pc:sldMasterMk cId="2093860621" sldId="2147483648"/>
            <pc:sldLayoutMk cId="3346875381" sldId="2147483669"/>
          </pc:sldLayoutMkLst>
        </pc:sldLayoutChg>
        <pc:sldLayoutChg chg="del">
          <pc:chgData name="Nikunj" userId="90f0e550-06a3-4eaf-9498-897447c63058" providerId="ADAL" clId="{AEEDD958-0C4D-4495-A551-16D5E16D0471}" dt="2021-04-03T02:27:13.955" v="1917" actId="47"/>
          <pc:sldLayoutMkLst>
            <pc:docMk/>
            <pc:sldMasterMk cId="2093860621" sldId="2147483648"/>
            <pc:sldLayoutMk cId="702977157" sldId="2147483670"/>
          </pc:sldLayoutMkLst>
        </pc:sldLayoutChg>
        <pc:sldLayoutChg chg="del">
          <pc:chgData name="Nikunj" userId="90f0e550-06a3-4eaf-9498-897447c63058" providerId="ADAL" clId="{AEEDD958-0C4D-4495-A551-16D5E16D0471}" dt="2021-04-03T02:27:13.955" v="1917" actId="47"/>
          <pc:sldLayoutMkLst>
            <pc:docMk/>
            <pc:sldMasterMk cId="2093860621" sldId="2147483648"/>
            <pc:sldLayoutMk cId="2508704371" sldId="2147483671"/>
          </pc:sldLayoutMkLst>
        </pc:sldLayoutChg>
        <pc:sldLayoutChg chg="del">
          <pc:chgData name="Nikunj" userId="90f0e550-06a3-4eaf-9498-897447c63058" providerId="ADAL" clId="{AEEDD958-0C4D-4495-A551-16D5E16D0471}" dt="2021-04-03T02:27:13.955" v="1917" actId="47"/>
          <pc:sldLayoutMkLst>
            <pc:docMk/>
            <pc:sldMasterMk cId="2093860621" sldId="2147483648"/>
            <pc:sldLayoutMk cId="3668302924" sldId="2147483672"/>
          </pc:sldLayoutMkLst>
        </pc:sldLayoutChg>
      </pc:sldMasterChg>
    </pc:docChg>
  </pc:docChgLst>
  <pc:docChgLst>
    <pc:chgData name="Prashant Sarvi" userId="S::pr486824@dal.ca::5367b7a8-c1d4-4dc9-9f6d-44c1e64367c5" providerId="AD" clId="Web-{7334BBEB-64A4-43A1-A5C4-0655AB7011CA}"/>
    <pc:docChg chg="addSld delSld modSld">
      <pc:chgData name="Prashant Sarvi" userId="S::pr486824@dal.ca::5367b7a8-c1d4-4dc9-9f6d-44c1e64367c5" providerId="AD" clId="Web-{7334BBEB-64A4-43A1-A5C4-0655AB7011CA}" dt="2021-04-03T00:32:33.916" v="17" actId="20577"/>
      <pc:docMkLst>
        <pc:docMk/>
      </pc:docMkLst>
      <pc:sldChg chg="addSp modSp new del">
        <pc:chgData name="Prashant Sarvi" userId="S::pr486824@dal.ca::5367b7a8-c1d4-4dc9-9f6d-44c1e64367c5" providerId="AD" clId="Web-{7334BBEB-64A4-43A1-A5C4-0655AB7011CA}" dt="2021-04-03T00:32:33.822" v="15"/>
        <pc:sldMkLst>
          <pc:docMk/>
          <pc:sldMk cId="372821322" sldId="317"/>
        </pc:sldMkLst>
        <pc:spChg chg="mod">
          <ac:chgData name="Prashant Sarvi" userId="S::pr486824@dal.ca::5367b7a8-c1d4-4dc9-9f6d-44c1e64367c5" providerId="AD" clId="Web-{7334BBEB-64A4-43A1-A5C4-0655AB7011CA}" dt="2021-04-03T00:30:49.587" v="8" actId="1076"/>
          <ac:spMkLst>
            <pc:docMk/>
            <pc:sldMk cId="372821322" sldId="317"/>
            <ac:spMk id="2" creationId="{F078367C-FBF8-47F6-99DE-8CDFC76B3171}"/>
          </ac:spMkLst>
        </pc:spChg>
        <pc:spChg chg="add">
          <ac:chgData name="Prashant Sarvi" userId="S::pr486824@dal.ca::5367b7a8-c1d4-4dc9-9f6d-44c1e64367c5" providerId="AD" clId="Web-{7334BBEB-64A4-43A1-A5C4-0655AB7011CA}" dt="2021-04-03T00:30:45.759" v="5"/>
          <ac:spMkLst>
            <pc:docMk/>
            <pc:sldMk cId="372821322" sldId="317"/>
            <ac:spMk id="22" creationId="{ED581472-6716-4EDD-A7CE-3DCEBADDC0A0}"/>
          </ac:spMkLst>
        </pc:spChg>
        <pc:spChg chg="add">
          <ac:chgData name="Prashant Sarvi" userId="S::pr486824@dal.ca::5367b7a8-c1d4-4dc9-9f6d-44c1e64367c5" providerId="AD" clId="Web-{7334BBEB-64A4-43A1-A5C4-0655AB7011CA}" dt="2021-04-03T00:30:49.384" v="6"/>
          <ac:spMkLst>
            <pc:docMk/>
            <pc:sldMk cId="372821322" sldId="317"/>
            <ac:spMk id="24" creationId="{98FA6D25-DEAF-4AC5-90FE-A8E1C233EDFF}"/>
          </ac:spMkLst>
        </pc:spChg>
      </pc:sldChg>
      <pc:sldChg chg="modSp add replId">
        <pc:chgData name="Prashant Sarvi" userId="S::pr486824@dal.ca::5367b7a8-c1d4-4dc9-9f6d-44c1e64367c5" providerId="AD" clId="Web-{7334BBEB-64A4-43A1-A5C4-0655AB7011CA}" dt="2021-04-03T00:32:33.916" v="17" actId="20577"/>
        <pc:sldMkLst>
          <pc:docMk/>
          <pc:sldMk cId="922402459" sldId="318"/>
        </pc:sldMkLst>
        <pc:spChg chg="mod">
          <ac:chgData name="Prashant Sarvi" userId="S::pr486824@dal.ca::5367b7a8-c1d4-4dc9-9f6d-44c1e64367c5" providerId="AD" clId="Web-{7334BBEB-64A4-43A1-A5C4-0655AB7011CA}" dt="2021-04-03T00:32:33.916" v="17" actId="20577"/>
          <ac:spMkLst>
            <pc:docMk/>
            <pc:sldMk cId="922402459" sldId="318"/>
            <ac:spMk id="78" creationId="{C321A4EB-B61B-48A0-A0D3-20D07466CB6D}"/>
          </ac:spMkLst>
        </pc:spChg>
        <pc:spChg chg="mod">
          <ac:chgData name="Prashant Sarvi" userId="S::pr486824@dal.ca::5367b7a8-c1d4-4dc9-9f6d-44c1e64367c5" providerId="AD" clId="Web-{7334BBEB-64A4-43A1-A5C4-0655AB7011CA}" dt="2021-04-03T00:32:33.384" v="11" actId="20577"/>
          <ac:spMkLst>
            <pc:docMk/>
            <pc:sldMk cId="922402459" sldId="318"/>
            <ac:spMk id="214" creationId="{00000000-0000-0000-0000-000000000000}"/>
          </ac:spMkLst>
        </pc:spChg>
      </pc:sldChg>
    </pc:docChg>
  </pc:docChgLst>
  <pc:docChgLst>
    <pc:chgData name="Nikunj Goenka" userId="S::nk533359@dal.ca::90f0e550-06a3-4eaf-9498-897447c63058" providerId="AD" clId="Web-{B9DF59F8-8391-4857-B616-5044C7F9039B}"/>
    <pc:docChg chg="modSld">
      <pc:chgData name="Nikunj Goenka" userId="S::nk533359@dal.ca::90f0e550-06a3-4eaf-9498-897447c63058" providerId="AD" clId="Web-{B9DF59F8-8391-4857-B616-5044C7F9039B}" dt="2021-04-03T02:35:43.798" v="2" actId="20577"/>
      <pc:docMkLst>
        <pc:docMk/>
      </pc:docMkLst>
      <pc:sldChg chg="modSp">
        <pc:chgData name="Nikunj Goenka" userId="S::nk533359@dal.ca::90f0e550-06a3-4eaf-9498-897447c63058" providerId="AD" clId="Web-{B9DF59F8-8391-4857-B616-5044C7F9039B}" dt="2021-04-03T02:35:43.798" v="2" actId="20577"/>
        <pc:sldMkLst>
          <pc:docMk/>
          <pc:sldMk cId="1091023107" sldId="303"/>
        </pc:sldMkLst>
        <pc:spChg chg="mod">
          <ac:chgData name="Nikunj Goenka" userId="S::nk533359@dal.ca::90f0e550-06a3-4eaf-9498-897447c63058" providerId="AD" clId="Web-{B9DF59F8-8391-4857-B616-5044C7F9039B}" dt="2021-04-03T02:35:43.798" v="2" actId="20577"/>
          <ac:spMkLst>
            <pc:docMk/>
            <pc:sldMk cId="1091023107" sldId="303"/>
            <ac:spMk id="1284" creationId="{00000000-0000-0000-0000-000000000000}"/>
          </ac:spMkLst>
        </pc:spChg>
      </pc:sldChg>
    </pc:docChg>
  </pc:docChgLst>
  <pc:docChgLst>
    <pc:chgData name="Prashant Sarvi" userId="S::pr486824@dal.ca::5367b7a8-c1d4-4dc9-9f6d-44c1e64367c5" providerId="AD" clId="Web-{5421BF46-5C61-4232-923F-866F9550A0E0}"/>
    <pc:docChg chg="addSld modSld">
      <pc:chgData name="Prashant Sarvi" userId="S::pr486824@dal.ca::5367b7a8-c1d4-4dc9-9f6d-44c1e64367c5" providerId="AD" clId="Web-{5421BF46-5C61-4232-923F-866F9550A0E0}" dt="2021-04-03T01:37:28.319" v="1129" actId="20577"/>
      <pc:docMkLst>
        <pc:docMk/>
      </pc:docMkLst>
      <pc:sldChg chg="modSp">
        <pc:chgData name="Prashant Sarvi" userId="S::pr486824@dal.ca::5367b7a8-c1d4-4dc9-9f6d-44c1e64367c5" providerId="AD" clId="Web-{5421BF46-5C61-4232-923F-866F9550A0E0}" dt="2021-04-03T01:35:15.991" v="1116" actId="20577"/>
        <pc:sldMkLst>
          <pc:docMk/>
          <pc:sldMk cId="1091023107" sldId="303"/>
        </pc:sldMkLst>
        <pc:spChg chg="mod">
          <ac:chgData name="Prashant Sarvi" userId="S::pr486824@dal.ca::5367b7a8-c1d4-4dc9-9f6d-44c1e64367c5" providerId="AD" clId="Web-{5421BF46-5C61-4232-923F-866F9550A0E0}" dt="2021-04-03T00:52:42.272" v="126" actId="20577"/>
          <ac:spMkLst>
            <pc:docMk/>
            <pc:sldMk cId="1091023107" sldId="303"/>
            <ac:spMk id="1283" creationId="{00000000-0000-0000-0000-000000000000}"/>
          </ac:spMkLst>
        </pc:spChg>
        <pc:spChg chg="mod">
          <ac:chgData name="Prashant Sarvi" userId="S::pr486824@dal.ca::5367b7a8-c1d4-4dc9-9f6d-44c1e64367c5" providerId="AD" clId="Web-{5421BF46-5C61-4232-923F-866F9550A0E0}" dt="2021-04-03T01:35:15.991" v="1116" actId="20577"/>
          <ac:spMkLst>
            <pc:docMk/>
            <pc:sldMk cId="1091023107" sldId="303"/>
            <ac:spMk id="1284" creationId="{00000000-0000-0000-0000-000000000000}"/>
          </ac:spMkLst>
        </pc:spChg>
      </pc:sldChg>
      <pc:sldChg chg="addSp delSp modSp">
        <pc:chgData name="Prashant Sarvi" userId="S::pr486824@dal.ca::5367b7a8-c1d4-4dc9-9f6d-44c1e64367c5" providerId="AD" clId="Web-{5421BF46-5C61-4232-923F-866F9550A0E0}" dt="2021-04-03T01:37:03.522" v="1127" actId="1076"/>
        <pc:sldMkLst>
          <pc:docMk/>
          <pc:sldMk cId="922402459" sldId="318"/>
        </pc:sldMkLst>
        <pc:spChg chg="del mod">
          <ac:chgData name="Prashant Sarvi" userId="S::pr486824@dal.ca::5367b7a8-c1d4-4dc9-9f6d-44c1e64367c5" providerId="AD" clId="Web-{5421BF46-5C61-4232-923F-866F9550A0E0}" dt="2021-04-03T01:26:21.133" v="1034"/>
          <ac:spMkLst>
            <pc:docMk/>
            <pc:sldMk cId="922402459" sldId="318"/>
            <ac:spMk id="6" creationId="{662A4632-BF60-4DFD-88E4-CABC58B1AC74}"/>
          </ac:spMkLst>
        </pc:spChg>
        <pc:spChg chg="mod">
          <ac:chgData name="Prashant Sarvi" userId="S::pr486824@dal.ca::5367b7a8-c1d4-4dc9-9f6d-44c1e64367c5" providerId="AD" clId="Web-{5421BF46-5C61-4232-923F-866F9550A0E0}" dt="2021-04-03T01:27:00.070" v="1042" actId="1076"/>
          <ac:spMkLst>
            <pc:docMk/>
            <pc:sldMk cId="922402459" sldId="318"/>
            <ac:spMk id="7" creationId="{0B37E68F-059F-4642-A72B-4F1B248AB42D}"/>
          </ac:spMkLst>
        </pc:spChg>
        <pc:spChg chg="mod">
          <ac:chgData name="Prashant Sarvi" userId="S::pr486824@dal.ca::5367b7a8-c1d4-4dc9-9f6d-44c1e64367c5" providerId="AD" clId="Web-{5421BF46-5C61-4232-923F-866F9550A0E0}" dt="2021-04-03T01:36:03.741" v="1120" actId="14100"/>
          <ac:spMkLst>
            <pc:docMk/>
            <pc:sldMk cId="922402459" sldId="318"/>
            <ac:spMk id="8" creationId="{688809FC-3406-43D3-92D0-952451070405}"/>
          </ac:spMkLst>
        </pc:spChg>
        <pc:spChg chg="mod">
          <ac:chgData name="Prashant Sarvi" userId="S::pr486824@dal.ca::5367b7a8-c1d4-4dc9-9f6d-44c1e64367c5" providerId="AD" clId="Web-{5421BF46-5C61-4232-923F-866F9550A0E0}" dt="2021-04-03T01:35:59.725" v="1119" actId="1076"/>
          <ac:spMkLst>
            <pc:docMk/>
            <pc:sldMk cId="922402459" sldId="318"/>
            <ac:spMk id="9" creationId="{0A566E6E-855A-4104-BD17-F6164473E1BE}"/>
          </ac:spMkLst>
        </pc:spChg>
        <pc:spChg chg="del mod">
          <ac:chgData name="Prashant Sarvi" userId="S::pr486824@dal.ca::5367b7a8-c1d4-4dc9-9f6d-44c1e64367c5" providerId="AD" clId="Web-{5421BF46-5C61-4232-923F-866F9550A0E0}" dt="2021-04-03T01:26:21.164" v="1035"/>
          <ac:spMkLst>
            <pc:docMk/>
            <pc:sldMk cId="922402459" sldId="318"/>
            <ac:spMk id="10" creationId="{F9275A8D-5694-473F-BD1E-2C2775716DF7}"/>
          </ac:spMkLst>
        </pc:spChg>
        <pc:spChg chg="mod">
          <ac:chgData name="Prashant Sarvi" userId="S::pr486824@dal.ca::5367b7a8-c1d4-4dc9-9f6d-44c1e64367c5" providerId="AD" clId="Web-{5421BF46-5C61-4232-923F-866F9550A0E0}" dt="2021-04-03T01:35:39.491" v="1118" actId="20577"/>
          <ac:spMkLst>
            <pc:docMk/>
            <pc:sldMk cId="922402459" sldId="318"/>
            <ac:spMk id="11" creationId="{0E57C7B0-A8ED-4F85-A003-D691B0C8C872}"/>
          </ac:spMkLst>
        </pc:spChg>
        <pc:spChg chg="mod">
          <ac:chgData name="Prashant Sarvi" userId="S::pr486824@dal.ca::5367b7a8-c1d4-4dc9-9f6d-44c1e64367c5" providerId="AD" clId="Web-{5421BF46-5C61-4232-923F-866F9550A0E0}" dt="2021-04-03T01:27:22.133" v="1044" actId="1076"/>
          <ac:spMkLst>
            <pc:docMk/>
            <pc:sldMk cId="922402459" sldId="318"/>
            <ac:spMk id="20" creationId="{8FF2A994-D417-4A07-9027-C7DF0743A18B}"/>
          </ac:spMkLst>
        </pc:spChg>
        <pc:spChg chg="mod">
          <ac:chgData name="Prashant Sarvi" userId="S::pr486824@dal.ca::5367b7a8-c1d4-4dc9-9f6d-44c1e64367c5" providerId="AD" clId="Web-{5421BF46-5C61-4232-923F-866F9550A0E0}" dt="2021-04-03T01:11:06.973" v="456" actId="1076"/>
          <ac:spMkLst>
            <pc:docMk/>
            <pc:sldMk cId="922402459" sldId="318"/>
            <ac:spMk id="23" creationId="{8EAC8C70-6B28-4A19-A88D-FD8D630F16FF}"/>
          </ac:spMkLst>
        </pc:spChg>
        <pc:spChg chg="del mod">
          <ac:chgData name="Prashant Sarvi" userId="S::pr486824@dal.ca::5367b7a8-c1d4-4dc9-9f6d-44c1e64367c5" providerId="AD" clId="Web-{5421BF46-5C61-4232-923F-866F9550A0E0}" dt="2021-04-03T01:24:31.817" v="1012"/>
          <ac:spMkLst>
            <pc:docMk/>
            <pc:sldMk cId="922402459" sldId="318"/>
            <ac:spMk id="24" creationId="{88CB5691-5365-4C55-B867-A41644B43F64}"/>
          </ac:spMkLst>
        </pc:spChg>
        <pc:spChg chg="mod">
          <ac:chgData name="Prashant Sarvi" userId="S::pr486824@dal.ca::5367b7a8-c1d4-4dc9-9f6d-44c1e64367c5" providerId="AD" clId="Web-{5421BF46-5C61-4232-923F-866F9550A0E0}" dt="2021-04-03T01:36:16.569" v="1122" actId="14100"/>
          <ac:spMkLst>
            <pc:docMk/>
            <pc:sldMk cId="922402459" sldId="318"/>
            <ac:spMk id="32" creationId="{FA5D4054-E4E7-4FEB-84F5-07C662346EE8}"/>
          </ac:spMkLst>
        </pc:spChg>
        <pc:spChg chg="del mod">
          <ac:chgData name="Prashant Sarvi" userId="S::pr486824@dal.ca::5367b7a8-c1d4-4dc9-9f6d-44c1e64367c5" providerId="AD" clId="Web-{5421BF46-5C61-4232-923F-866F9550A0E0}" dt="2021-04-03T01:11:57.114" v="467"/>
          <ac:spMkLst>
            <pc:docMk/>
            <pc:sldMk cId="922402459" sldId="318"/>
            <ac:spMk id="33" creationId="{86A75068-FA67-404D-B417-86277A9AC7E7}"/>
          </ac:spMkLst>
        </pc:spChg>
        <pc:spChg chg="del mod">
          <ac:chgData name="Prashant Sarvi" userId="S::pr486824@dal.ca::5367b7a8-c1d4-4dc9-9f6d-44c1e64367c5" providerId="AD" clId="Web-{5421BF46-5C61-4232-923F-866F9550A0E0}" dt="2021-04-03T01:25:02.629" v="1022"/>
          <ac:spMkLst>
            <pc:docMk/>
            <pc:sldMk cId="922402459" sldId="318"/>
            <ac:spMk id="34" creationId="{672C02B2-7122-4ADB-A357-30249BC9C588}"/>
          </ac:spMkLst>
        </pc:spChg>
        <pc:spChg chg="add mod">
          <ac:chgData name="Prashant Sarvi" userId="S::pr486824@dal.ca::5367b7a8-c1d4-4dc9-9f6d-44c1e64367c5" providerId="AD" clId="Web-{5421BF46-5C61-4232-923F-866F9550A0E0}" dt="2021-04-03T01:36:22.038" v="1123" actId="1076"/>
          <ac:spMkLst>
            <pc:docMk/>
            <pc:sldMk cId="922402459" sldId="318"/>
            <ac:spMk id="47" creationId="{FEDA4381-7FF8-4190-9E17-1193141BB28F}"/>
          </ac:spMkLst>
        </pc:spChg>
        <pc:spChg chg="add del mod">
          <ac:chgData name="Prashant Sarvi" userId="S::pr486824@dal.ca::5367b7a8-c1d4-4dc9-9f6d-44c1e64367c5" providerId="AD" clId="Web-{5421BF46-5C61-4232-923F-866F9550A0E0}" dt="2021-04-03T01:18:05.505" v="728"/>
          <ac:spMkLst>
            <pc:docMk/>
            <pc:sldMk cId="922402459" sldId="318"/>
            <ac:spMk id="48" creationId="{48F21E3C-A7D9-4232-AA09-2406724041BC}"/>
          </ac:spMkLst>
        </pc:spChg>
        <pc:spChg chg="add del mod">
          <ac:chgData name="Prashant Sarvi" userId="S::pr486824@dal.ca::5367b7a8-c1d4-4dc9-9f6d-44c1e64367c5" providerId="AD" clId="Web-{5421BF46-5C61-4232-923F-866F9550A0E0}" dt="2021-04-03T01:24:55.676" v="1020"/>
          <ac:spMkLst>
            <pc:docMk/>
            <pc:sldMk cId="922402459" sldId="318"/>
            <ac:spMk id="49" creationId="{765557B7-25D5-4220-8D45-BD2E96F12428}"/>
          </ac:spMkLst>
        </pc:spChg>
        <pc:spChg chg="add mod">
          <ac:chgData name="Prashant Sarvi" userId="S::pr486824@dal.ca::5367b7a8-c1d4-4dc9-9f6d-44c1e64367c5" providerId="AD" clId="Web-{5421BF46-5C61-4232-923F-866F9550A0E0}" dt="2021-04-03T01:25:46.285" v="1028" actId="1076"/>
          <ac:spMkLst>
            <pc:docMk/>
            <pc:sldMk cId="922402459" sldId="318"/>
            <ac:spMk id="50" creationId="{780F4FD3-6644-4BBC-95D2-191A4AEAB086}"/>
          </ac:spMkLst>
        </pc:spChg>
        <pc:spChg chg="mod">
          <ac:chgData name="Prashant Sarvi" userId="S::pr486824@dal.ca::5367b7a8-c1d4-4dc9-9f6d-44c1e64367c5" providerId="AD" clId="Web-{5421BF46-5C61-4232-923F-866F9550A0E0}" dt="2021-04-03T00:47:13.069" v="28" actId="20577"/>
          <ac:spMkLst>
            <pc:docMk/>
            <pc:sldMk cId="922402459" sldId="318"/>
            <ac:spMk id="57" creationId="{42BF9EFB-FEC7-4E1E-8019-A8D27B671662}"/>
          </ac:spMkLst>
        </pc:spChg>
        <pc:grpChg chg="del mod">
          <ac:chgData name="Prashant Sarvi" userId="S::pr486824@dal.ca::5367b7a8-c1d4-4dc9-9f6d-44c1e64367c5" providerId="AD" clId="Web-{5421BF46-5C61-4232-923F-866F9550A0E0}" dt="2021-04-03T01:25:05.301" v="1023"/>
          <ac:grpSpMkLst>
            <pc:docMk/>
            <pc:sldMk cId="922402459" sldId="318"/>
            <ac:grpSpMk id="35" creationId="{792BD0CE-EA32-41B4-91B8-AC6666698DC5}"/>
          </ac:grpSpMkLst>
        </pc:grpChg>
        <pc:grpChg chg="del mod">
          <ac:chgData name="Prashant Sarvi" userId="S::pr486824@dal.ca::5367b7a8-c1d4-4dc9-9f6d-44c1e64367c5" providerId="AD" clId="Web-{5421BF46-5C61-4232-923F-866F9550A0E0}" dt="2021-04-03T01:24:33.207" v="1013"/>
          <ac:grpSpMkLst>
            <pc:docMk/>
            <pc:sldMk cId="922402459" sldId="318"/>
            <ac:grpSpMk id="39" creationId="{CB939F6A-D27F-4A4E-8E43-503537797CA4}"/>
          </ac:grpSpMkLst>
        </pc:grpChg>
        <pc:picChg chg="mod">
          <ac:chgData name="Prashant Sarvi" userId="S::pr486824@dal.ca::5367b7a8-c1d4-4dc9-9f6d-44c1e64367c5" providerId="AD" clId="Web-{5421BF46-5C61-4232-923F-866F9550A0E0}" dt="2021-04-03T01:24:19.114" v="1008" actId="1076"/>
          <ac:picMkLst>
            <pc:docMk/>
            <pc:sldMk cId="922402459" sldId="318"/>
            <ac:picMk id="2" creationId="{60C7FEFB-2112-4600-B22A-D18C9F51E141}"/>
          </ac:picMkLst>
        </pc:picChg>
        <pc:picChg chg="mod">
          <ac:chgData name="Prashant Sarvi" userId="S::pr486824@dal.ca::5367b7a8-c1d4-4dc9-9f6d-44c1e64367c5" providerId="AD" clId="Web-{5421BF46-5C61-4232-923F-866F9550A0E0}" dt="2021-04-03T01:27:22.789" v="1045" actId="1076"/>
          <ac:picMkLst>
            <pc:docMk/>
            <pc:sldMk cId="922402459" sldId="318"/>
            <ac:picMk id="4" creationId="{C077013A-8426-427E-9F32-92B5A06E18DE}"/>
          </ac:picMkLst>
        </pc:picChg>
        <pc:picChg chg="add del">
          <ac:chgData name="Prashant Sarvi" userId="S::pr486824@dal.ca::5367b7a8-c1d4-4dc9-9f6d-44c1e64367c5" providerId="AD" clId="Web-{5421BF46-5C61-4232-923F-866F9550A0E0}" dt="2021-04-03T01:25:46.379" v="1030"/>
          <ac:picMkLst>
            <pc:docMk/>
            <pc:sldMk cId="922402459" sldId="318"/>
            <ac:picMk id="51" creationId="{1B8DBE55-6FFD-4165-AC6C-981DBF3AAECF}"/>
          </ac:picMkLst>
        </pc:picChg>
        <pc:picChg chg="add mod">
          <ac:chgData name="Prashant Sarvi" userId="S::pr486824@dal.ca::5367b7a8-c1d4-4dc9-9f6d-44c1e64367c5" providerId="AD" clId="Web-{5421BF46-5C61-4232-923F-866F9550A0E0}" dt="2021-04-03T01:37:03.522" v="1127" actId="1076"/>
          <ac:picMkLst>
            <pc:docMk/>
            <pc:sldMk cId="922402459" sldId="318"/>
            <ac:picMk id="52" creationId="{0545E4B0-589F-4B06-9F52-358221E9BF8F}"/>
          </ac:picMkLst>
        </pc:picChg>
      </pc:sldChg>
      <pc:sldChg chg="addSp delSp modSp add replId">
        <pc:chgData name="Prashant Sarvi" userId="S::pr486824@dal.ca::5367b7a8-c1d4-4dc9-9f6d-44c1e64367c5" providerId="AD" clId="Web-{5421BF46-5C61-4232-923F-866F9550A0E0}" dt="2021-04-03T01:37:28.319" v="1129" actId="20577"/>
        <pc:sldMkLst>
          <pc:docMk/>
          <pc:sldMk cId="974158113" sldId="323"/>
        </pc:sldMkLst>
        <pc:spChg chg="add mod">
          <ac:chgData name="Prashant Sarvi" userId="S::pr486824@dal.ca::5367b7a8-c1d4-4dc9-9f6d-44c1e64367c5" providerId="AD" clId="Web-{5421BF46-5C61-4232-923F-866F9550A0E0}" dt="2021-04-03T01:32:57.226" v="1087" actId="1076"/>
          <ac:spMkLst>
            <pc:docMk/>
            <pc:sldMk cId="974158113" sldId="323"/>
            <ac:spMk id="2" creationId="{5D3E75A0-954E-4ECA-AD33-08513043EFE4}"/>
          </ac:spMkLst>
        </pc:spChg>
        <pc:spChg chg="add del">
          <ac:chgData name="Prashant Sarvi" userId="S::pr486824@dal.ca::5367b7a8-c1d4-4dc9-9f6d-44c1e64367c5" providerId="AD" clId="Web-{5421BF46-5C61-4232-923F-866F9550A0E0}" dt="2021-04-03T01:32:57.038" v="1083"/>
          <ac:spMkLst>
            <pc:docMk/>
            <pc:sldMk cId="974158113" sldId="323"/>
            <ac:spMk id="3" creationId="{8D8EE338-C9A9-4C61-A67E-0B85C6C6CC49}"/>
          </ac:spMkLst>
        </pc:spChg>
        <pc:spChg chg="del">
          <ac:chgData name="Prashant Sarvi" userId="S::pr486824@dal.ca::5367b7a8-c1d4-4dc9-9f6d-44c1e64367c5" providerId="AD" clId="Web-{5421BF46-5C61-4232-923F-866F9550A0E0}" dt="2021-04-03T01:28:54.789" v="1055"/>
          <ac:spMkLst>
            <pc:docMk/>
            <pc:sldMk cId="974158113" sldId="323"/>
            <ac:spMk id="7" creationId="{0B37E68F-059F-4642-A72B-4F1B248AB42D}"/>
          </ac:spMkLst>
        </pc:spChg>
        <pc:spChg chg="mod">
          <ac:chgData name="Prashant Sarvi" userId="S::pr486824@dal.ca::5367b7a8-c1d4-4dc9-9f6d-44c1e64367c5" providerId="AD" clId="Web-{5421BF46-5C61-4232-923F-866F9550A0E0}" dt="2021-04-03T01:37:28.319" v="1129" actId="20577"/>
          <ac:spMkLst>
            <pc:docMk/>
            <pc:sldMk cId="974158113" sldId="323"/>
            <ac:spMk id="8" creationId="{688809FC-3406-43D3-92D0-952451070405}"/>
          </ac:spMkLst>
        </pc:spChg>
        <pc:spChg chg="mod">
          <ac:chgData name="Prashant Sarvi" userId="S::pr486824@dal.ca::5367b7a8-c1d4-4dc9-9f6d-44c1e64367c5" providerId="AD" clId="Web-{5421BF46-5C61-4232-923F-866F9550A0E0}" dt="2021-04-03T01:30:16.679" v="1071" actId="14100"/>
          <ac:spMkLst>
            <pc:docMk/>
            <pc:sldMk cId="974158113" sldId="323"/>
            <ac:spMk id="9" creationId="{0A566E6E-855A-4104-BD17-F6164473E1BE}"/>
          </ac:spMkLst>
        </pc:spChg>
        <pc:spChg chg="del mod">
          <ac:chgData name="Prashant Sarvi" userId="S::pr486824@dal.ca::5367b7a8-c1d4-4dc9-9f6d-44c1e64367c5" providerId="AD" clId="Web-{5421BF46-5C61-4232-923F-866F9550A0E0}" dt="2021-04-03T01:28:54.757" v="1054"/>
          <ac:spMkLst>
            <pc:docMk/>
            <pc:sldMk cId="974158113" sldId="323"/>
            <ac:spMk id="11" creationId="{0E57C7B0-A8ED-4F85-A003-D691B0C8C872}"/>
          </ac:spMkLst>
        </pc:spChg>
        <pc:spChg chg="del">
          <ac:chgData name="Prashant Sarvi" userId="S::pr486824@dal.ca::5367b7a8-c1d4-4dc9-9f6d-44c1e64367c5" providerId="AD" clId="Web-{5421BF46-5C61-4232-923F-866F9550A0E0}" dt="2021-04-03T01:29:07.664" v="1061"/>
          <ac:spMkLst>
            <pc:docMk/>
            <pc:sldMk cId="974158113" sldId="323"/>
            <ac:spMk id="23" creationId="{8EAC8C70-6B28-4A19-A88D-FD8D630F16FF}"/>
          </ac:spMkLst>
        </pc:spChg>
        <pc:spChg chg="del">
          <ac:chgData name="Prashant Sarvi" userId="S::pr486824@dal.ca::5367b7a8-c1d4-4dc9-9f6d-44c1e64367c5" providerId="AD" clId="Web-{5421BF46-5C61-4232-923F-866F9550A0E0}" dt="2021-04-03T01:28:55.617" v="1057"/>
          <ac:spMkLst>
            <pc:docMk/>
            <pc:sldMk cId="974158113" sldId="323"/>
            <ac:spMk id="32" creationId="{FA5D4054-E4E7-4FEB-84F5-07C662346EE8}"/>
          </ac:spMkLst>
        </pc:spChg>
        <pc:spChg chg="del mod">
          <ac:chgData name="Prashant Sarvi" userId="S::pr486824@dal.ca::5367b7a8-c1d4-4dc9-9f6d-44c1e64367c5" providerId="AD" clId="Web-{5421BF46-5C61-4232-923F-866F9550A0E0}" dt="2021-04-03T01:29:00.445" v="1058"/>
          <ac:spMkLst>
            <pc:docMk/>
            <pc:sldMk cId="974158113" sldId="323"/>
            <ac:spMk id="47" creationId="{FEDA4381-7FF8-4190-9E17-1193141BB28F}"/>
          </ac:spMkLst>
        </pc:spChg>
        <pc:spChg chg="del">
          <ac:chgData name="Prashant Sarvi" userId="S::pr486824@dal.ca::5367b7a8-c1d4-4dc9-9f6d-44c1e64367c5" providerId="AD" clId="Web-{5421BF46-5C61-4232-923F-866F9550A0E0}" dt="2021-04-03T01:29:09.320" v="1063"/>
          <ac:spMkLst>
            <pc:docMk/>
            <pc:sldMk cId="974158113" sldId="323"/>
            <ac:spMk id="50" creationId="{780F4FD3-6644-4BBC-95D2-191A4AEAB086}"/>
          </ac:spMkLst>
        </pc:spChg>
        <pc:spChg chg="mod">
          <ac:chgData name="Prashant Sarvi" userId="S::pr486824@dal.ca::5367b7a8-c1d4-4dc9-9f6d-44c1e64367c5" providerId="AD" clId="Web-{5421BF46-5C61-4232-923F-866F9550A0E0}" dt="2021-04-03T01:27:50.398" v="1052" actId="1076"/>
          <ac:spMkLst>
            <pc:docMk/>
            <pc:sldMk cId="974158113" sldId="323"/>
            <ac:spMk id="78" creationId="{C321A4EB-B61B-48A0-A0D3-20D07466CB6D}"/>
          </ac:spMkLst>
        </pc:spChg>
        <pc:spChg chg="mod">
          <ac:chgData name="Prashant Sarvi" userId="S::pr486824@dal.ca::5367b7a8-c1d4-4dc9-9f6d-44c1e64367c5" providerId="AD" clId="Web-{5421BF46-5C61-4232-923F-866F9550A0E0}" dt="2021-04-03T01:27:43.367" v="1049" actId="20577"/>
          <ac:spMkLst>
            <pc:docMk/>
            <pc:sldMk cId="974158113" sldId="323"/>
            <ac:spMk id="214" creationId="{00000000-0000-0000-0000-000000000000}"/>
          </ac:spMkLst>
        </pc:spChg>
        <pc:picChg chg="del">
          <ac:chgData name="Prashant Sarvi" userId="S::pr486824@dal.ca::5367b7a8-c1d4-4dc9-9f6d-44c1e64367c5" providerId="AD" clId="Web-{5421BF46-5C61-4232-923F-866F9550A0E0}" dt="2021-04-03T01:29:06.820" v="1060"/>
          <ac:picMkLst>
            <pc:docMk/>
            <pc:sldMk cId="974158113" sldId="323"/>
            <ac:picMk id="2" creationId="{60C7FEFB-2112-4600-B22A-D18C9F51E141}"/>
          </ac:picMkLst>
        </pc:picChg>
        <pc:picChg chg="del">
          <ac:chgData name="Prashant Sarvi" userId="S::pr486824@dal.ca::5367b7a8-c1d4-4dc9-9f6d-44c1e64367c5" providerId="AD" clId="Web-{5421BF46-5C61-4232-923F-866F9550A0E0}" dt="2021-04-03T01:32:53.413" v="1080"/>
          <ac:picMkLst>
            <pc:docMk/>
            <pc:sldMk cId="974158113" sldId="323"/>
            <ac:picMk id="4" creationId="{C077013A-8426-427E-9F32-92B5A06E18DE}"/>
          </ac:picMkLst>
        </pc:picChg>
        <pc:picChg chg="del">
          <ac:chgData name="Prashant Sarvi" userId="S::pr486824@dal.ca::5367b7a8-c1d4-4dc9-9f6d-44c1e64367c5" providerId="AD" clId="Web-{5421BF46-5C61-4232-923F-866F9550A0E0}" dt="2021-04-03T01:29:08.710" v="1062"/>
          <ac:picMkLst>
            <pc:docMk/>
            <pc:sldMk cId="974158113" sldId="323"/>
            <ac:picMk id="52" creationId="{0545E4B0-589F-4B06-9F52-358221E9BF8F}"/>
          </ac:picMkLst>
        </pc:picChg>
      </pc:sldChg>
    </pc:docChg>
  </pc:docChgLst>
  <pc:docChgLst>
    <pc:chgData name="Harry Ben Alex Pavuluri" userId="S::hr751368@dal.ca::bbafa73f-0820-4096-a145-c0e2a233722e" providerId="AD" clId="Web-{883CBC56-AF4C-4DD8-A5EC-202FCB04ACD6}"/>
    <pc:docChg chg="addSld modSld">
      <pc:chgData name="Harry Ben Alex Pavuluri" userId="S::hr751368@dal.ca::bbafa73f-0820-4096-a145-c0e2a233722e" providerId="AD" clId="Web-{883CBC56-AF4C-4DD8-A5EC-202FCB04ACD6}" dt="2021-04-02T23:58:39.647" v="2" actId="1076"/>
      <pc:docMkLst>
        <pc:docMk/>
      </pc:docMkLst>
      <pc:sldChg chg="modSp">
        <pc:chgData name="Harry Ben Alex Pavuluri" userId="S::hr751368@dal.ca::bbafa73f-0820-4096-a145-c0e2a233722e" providerId="AD" clId="Web-{883CBC56-AF4C-4DD8-A5EC-202FCB04ACD6}" dt="2021-04-02T23:58:39.647" v="2" actId="1076"/>
        <pc:sldMkLst>
          <pc:docMk/>
          <pc:sldMk cId="498253024" sldId="308"/>
        </pc:sldMkLst>
        <pc:cxnChg chg="mod">
          <ac:chgData name="Harry Ben Alex Pavuluri" userId="S::hr751368@dal.ca::bbafa73f-0820-4096-a145-c0e2a233722e" providerId="AD" clId="Web-{883CBC56-AF4C-4DD8-A5EC-202FCB04ACD6}" dt="2021-04-02T23:58:39.647" v="2" actId="1076"/>
          <ac:cxnSpMkLst>
            <pc:docMk/>
            <pc:sldMk cId="498253024" sldId="308"/>
            <ac:cxnSpMk id="11" creationId="{F6EC463A-693C-4551-A62C-AAE1AC812344}"/>
          </ac:cxnSpMkLst>
        </pc:cxnChg>
      </pc:sldChg>
      <pc:sldChg chg="add replId">
        <pc:chgData name="Harry Ben Alex Pavuluri" userId="S::hr751368@dal.ca::bbafa73f-0820-4096-a145-c0e2a233722e" providerId="AD" clId="Web-{883CBC56-AF4C-4DD8-A5EC-202FCB04ACD6}" dt="2021-04-02T23:58:37.553" v="0"/>
        <pc:sldMkLst>
          <pc:docMk/>
          <pc:sldMk cId="775117503" sldId="310"/>
        </pc:sldMkLst>
      </pc:sldChg>
    </pc:docChg>
  </pc:docChgLst>
  <pc:docChgLst>
    <pc:chgData name="Prashant Sarvi" userId="S::pr486824@dal.ca::5367b7a8-c1d4-4dc9-9f6d-44c1e64367c5" providerId="AD" clId="Web-{5E66703E-6BD6-4828-B9BE-914CDEC52835}"/>
    <pc:docChg chg="modSld">
      <pc:chgData name="Prashant Sarvi" userId="S::pr486824@dal.ca::5367b7a8-c1d4-4dc9-9f6d-44c1e64367c5" providerId="AD" clId="Web-{5E66703E-6BD6-4828-B9BE-914CDEC52835}" dt="2021-04-03T00:44:17.177" v="48" actId="14100"/>
      <pc:docMkLst>
        <pc:docMk/>
      </pc:docMkLst>
      <pc:sldChg chg="addSp delSp modSp">
        <pc:chgData name="Prashant Sarvi" userId="S::pr486824@dal.ca::5367b7a8-c1d4-4dc9-9f6d-44c1e64367c5" providerId="AD" clId="Web-{5E66703E-6BD6-4828-B9BE-914CDEC52835}" dt="2021-04-03T00:44:17.177" v="48" actId="14100"/>
        <pc:sldMkLst>
          <pc:docMk/>
          <pc:sldMk cId="922402459" sldId="318"/>
        </pc:sldMkLst>
        <pc:spChg chg="mod">
          <ac:chgData name="Prashant Sarvi" userId="S::pr486824@dal.ca::5367b7a8-c1d4-4dc9-9f6d-44c1e64367c5" providerId="AD" clId="Web-{5E66703E-6BD6-4828-B9BE-914CDEC52835}" dt="2021-04-03T00:44:17.177" v="48" actId="14100"/>
          <ac:spMkLst>
            <pc:docMk/>
            <pc:sldMk cId="922402459" sldId="318"/>
            <ac:spMk id="9" creationId="{0A566E6E-855A-4104-BD17-F6164473E1BE}"/>
          </ac:spMkLst>
        </pc:spChg>
        <pc:spChg chg="mod">
          <ac:chgData name="Prashant Sarvi" userId="S::pr486824@dal.ca::5367b7a8-c1d4-4dc9-9f6d-44c1e64367c5" providerId="AD" clId="Web-{5E66703E-6BD6-4828-B9BE-914CDEC52835}" dt="2021-04-03T00:38:48.175" v="29" actId="20577"/>
          <ac:spMkLst>
            <pc:docMk/>
            <pc:sldMk cId="922402459" sldId="318"/>
            <ac:spMk id="11" creationId="{0E57C7B0-A8ED-4F85-A003-D691B0C8C872}"/>
          </ac:spMkLst>
        </pc:spChg>
        <pc:spChg chg="del">
          <ac:chgData name="Prashant Sarvi" userId="S::pr486824@dal.ca::5367b7a8-c1d4-4dc9-9f6d-44c1e64367c5" providerId="AD" clId="Web-{5E66703E-6BD6-4828-B9BE-914CDEC52835}" dt="2021-04-03T00:36:50.893" v="20"/>
          <ac:spMkLst>
            <pc:docMk/>
            <pc:sldMk cId="922402459" sldId="318"/>
            <ac:spMk id="21" creationId="{BECA1FBA-0708-449D-A834-3A9C3348F78B}"/>
          </ac:spMkLst>
        </pc:spChg>
        <pc:spChg chg="mod">
          <ac:chgData name="Prashant Sarvi" userId="S::pr486824@dal.ca::5367b7a8-c1d4-4dc9-9f6d-44c1e64367c5" providerId="AD" clId="Web-{5E66703E-6BD6-4828-B9BE-914CDEC52835}" dt="2021-04-03T00:42:39.801" v="46" actId="20577"/>
          <ac:spMkLst>
            <pc:docMk/>
            <pc:sldMk cId="922402459" sldId="318"/>
            <ac:spMk id="33" creationId="{86A75068-FA67-404D-B417-86277A9AC7E7}"/>
          </ac:spMkLst>
        </pc:spChg>
        <pc:grpChg chg="del">
          <ac:chgData name="Prashant Sarvi" userId="S::pr486824@dal.ca::5367b7a8-c1d4-4dc9-9f6d-44c1e64367c5" providerId="AD" clId="Web-{5E66703E-6BD6-4828-B9BE-914CDEC52835}" dt="2021-04-03T00:38:43.488" v="23"/>
          <ac:grpSpMkLst>
            <pc:docMk/>
            <pc:sldMk cId="922402459" sldId="318"/>
            <ac:grpSpMk id="47" creationId="{E7753300-1DC3-4ED6-AF62-3B0936052D98}"/>
          </ac:grpSpMkLst>
        </pc:grpChg>
        <pc:picChg chg="add mod">
          <ac:chgData name="Prashant Sarvi" userId="S::pr486824@dal.ca::5367b7a8-c1d4-4dc9-9f6d-44c1e64367c5" providerId="AD" clId="Web-{5E66703E-6BD6-4828-B9BE-914CDEC52835}" dt="2021-04-03T00:38:43.910" v="25" actId="1076"/>
          <ac:picMkLst>
            <pc:docMk/>
            <pc:sldMk cId="922402459" sldId="318"/>
            <ac:picMk id="2" creationId="{60C7FEFB-2112-4600-B22A-D18C9F51E141}"/>
          </ac:picMkLst>
        </pc:picChg>
        <pc:picChg chg="add del mod">
          <ac:chgData name="Prashant Sarvi" userId="S::pr486824@dal.ca::5367b7a8-c1d4-4dc9-9f6d-44c1e64367c5" providerId="AD" clId="Web-{5E66703E-6BD6-4828-B9BE-914CDEC52835}" dt="2021-04-03T00:36:33.049" v="6"/>
          <ac:picMkLst>
            <pc:docMk/>
            <pc:sldMk cId="922402459" sldId="318"/>
            <ac:picMk id="2" creationId="{BD8CC000-095A-4D3A-A33D-9CDB21628C23}"/>
          </ac:picMkLst>
        </pc:picChg>
        <pc:picChg chg="add del mod">
          <ac:chgData name="Prashant Sarvi" userId="S::pr486824@dal.ca::5367b7a8-c1d4-4dc9-9f6d-44c1e64367c5" providerId="AD" clId="Web-{5E66703E-6BD6-4828-B9BE-914CDEC52835}" dt="2021-04-03T00:38:47.331" v="26"/>
          <ac:picMkLst>
            <pc:docMk/>
            <pc:sldMk cId="922402459" sldId="318"/>
            <ac:picMk id="3" creationId="{8AA46A27-6B6B-4E60-9BEC-FC6EF422CDAA}"/>
          </ac:picMkLst>
        </pc:picChg>
        <pc:picChg chg="add mod">
          <ac:chgData name="Prashant Sarvi" userId="S::pr486824@dal.ca::5367b7a8-c1d4-4dc9-9f6d-44c1e64367c5" providerId="AD" clId="Web-{5E66703E-6BD6-4828-B9BE-914CDEC52835}" dt="2021-04-03T00:36:50.940" v="21" actId="1076"/>
          <ac:picMkLst>
            <pc:docMk/>
            <pc:sldMk cId="922402459" sldId="318"/>
            <ac:picMk id="4" creationId="{C077013A-8426-427E-9F32-92B5A06E18DE}"/>
          </ac:picMkLst>
        </pc:picChg>
        <pc:picChg chg="add del mod">
          <ac:chgData name="Prashant Sarvi" userId="S::pr486824@dal.ca::5367b7a8-c1d4-4dc9-9f6d-44c1e64367c5" providerId="AD" clId="Web-{5E66703E-6BD6-4828-B9BE-914CDEC52835}" dt="2021-04-03T00:36:56.034" v="22"/>
          <ac:picMkLst>
            <pc:docMk/>
            <pc:sldMk cId="922402459" sldId="318"/>
            <ac:picMk id="5" creationId="{FC8F74CE-60FA-46FA-B237-ED729BF3FED5}"/>
          </ac:picMkLst>
        </pc:picChg>
        <pc:picChg chg="add del mod">
          <ac:chgData name="Prashant Sarvi" userId="S::pr486824@dal.ca::5367b7a8-c1d4-4dc9-9f6d-44c1e64367c5" providerId="AD" clId="Web-{5E66703E-6BD6-4828-B9BE-914CDEC52835}" dt="2021-04-03T00:36:34.503" v="12"/>
          <ac:picMkLst>
            <pc:docMk/>
            <pc:sldMk cId="922402459" sldId="318"/>
            <ac:picMk id="12" creationId="{7ADF564F-A73F-428B-A529-1AB2F5E72C67}"/>
          </ac:picMkLst>
        </pc:picChg>
      </pc:sldChg>
    </pc:docChg>
  </pc:docChgLst>
  <pc:docChgLst>
    <pc:chgData name="Bala Sundeep Krishna Dasari" userId="S::bl200240@dal.ca::e31ff4be-ac3c-4993-ad56-ec0ae39e0115" providerId="AD" clId="Web-{FB2C42CE-F18C-45CC-9C80-9559EAFDCB3E}"/>
    <pc:docChg chg="addSld delSld">
      <pc:chgData name="Bala Sundeep Krishna Dasari" userId="S::bl200240@dal.ca::e31ff4be-ac3c-4993-ad56-ec0ae39e0115" providerId="AD" clId="Web-{FB2C42CE-F18C-45CC-9C80-9559EAFDCB3E}" dt="2021-04-02T23:58:34.412" v="1"/>
      <pc:docMkLst>
        <pc:docMk/>
      </pc:docMkLst>
      <pc:sldChg chg="new del">
        <pc:chgData name="Bala Sundeep Krishna Dasari" userId="S::bl200240@dal.ca::e31ff4be-ac3c-4993-ad56-ec0ae39e0115" providerId="AD" clId="Web-{FB2C42CE-F18C-45CC-9C80-9559EAFDCB3E}" dt="2021-04-02T23:58:34.412" v="1"/>
        <pc:sldMkLst>
          <pc:docMk/>
          <pc:sldMk cId="882319784" sldId="310"/>
        </pc:sldMkLst>
      </pc:sldChg>
    </pc:docChg>
  </pc:docChgLst>
</pc:chgInfo>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44C51F-346C-47A9-B8E0-31CF0E915E5A}" type="datetimeFigureOut">
              <a:rPr lang="en-IN" smtClean="0"/>
              <a:t>02/04/21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EFAAE9-8775-40CC-87E0-24BFC414079D}" type="slidenum">
              <a:rPr lang="en-IN" smtClean="0"/>
              <a:t>‹#›</a:t>
            </a:fld>
            <a:endParaRPr lang="en-IN"/>
          </a:p>
        </p:txBody>
      </p:sp>
    </p:spTree>
    <p:extLst>
      <p:ext uri="{BB962C8B-B14F-4D97-AF65-F5344CB8AC3E}">
        <p14:creationId xmlns:p14="http://schemas.microsoft.com/office/powerpoint/2010/main" val="40845006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8676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15324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75081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1353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15880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56083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97593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41042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62754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843068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5d5c1b5eee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5d5c1b5eee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4570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53983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9668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52889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97400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2600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12882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88642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5c99e1ede3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03543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B2B2EB-62C6-6E4C-9D10-9ABE259BB63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A7E6487A-5A81-B840-B374-F3310BEDA6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B370C82C-A96B-FD48-A3ED-F9569E815389}"/>
              </a:ext>
            </a:extLst>
          </p:cNvPr>
          <p:cNvSpPr>
            <a:spLocks noGrp="1"/>
          </p:cNvSpPr>
          <p:nvPr>
            <p:ph type="dt" sz="half" idx="10"/>
          </p:nvPr>
        </p:nvSpPr>
        <p:spPr/>
        <p:txBody>
          <a:bodyPr/>
          <a:lstStyle/>
          <a:p>
            <a:fld id="{381D0C9A-BED0-194F-83C5-BF3090EE95D7}" type="datetimeFigureOut">
              <a:rPr lang="en-US" smtClean="0"/>
              <a:t>4/2/21</a:t>
            </a:fld>
            <a:endParaRPr lang="en-US"/>
          </a:p>
        </p:txBody>
      </p:sp>
      <p:sp>
        <p:nvSpPr>
          <p:cNvPr id="5" name="Footer Placeholder 4">
            <a:extLst>
              <a:ext uri="{FF2B5EF4-FFF2-40B4-BE49-F238E27FC236}">
                <a16:creationId xmlns:a16="http://schemas.microsoft.com/office/drawing/2014/main" id="{5746417F-B849-6C48-B6AC-214547A1F7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D45868-5E28-4F48-B678-1247BD9F6D68}"/>
              </a:ext>
            </a:extLst>
          </p:cNvPr>
          <p:cNvSpPr>
            <a:spLocks noGrp="1"/>
          </p:cNvSpPr>
          <p:nvPr>
            <p:ph type="sldNum" sz="quarter" idx="12"/>
          </p:nvPr>
        </p:nvSpPr>
        <p:spPr/>
        <p:txBody>
          <a:bodyPr/>
          <a:lstStyle/>
          <a:p>
            <a:fld id="{C23DA05D-54BB-5049-AA48-4B11156097BC}" type="slidenum">
              <a:rPr lang="en-US" smtClean="0"/>
              <a:t>‹#›</a:t>
            </a:fld>
            <a:endParaRPr lang="en-US"/>
          </a:p>
        </p:txBody>
      </p:sp>
    </p:spTree>
    <p:extLst>
      <p:ext uri="{BB962C8B-B14F-4D97-AF65-F5344CB8AC3E}">
        <p14:creationId xmlns:p14="http://schemas.microsoft.com/office/powerpoint/2010/main" val="21992180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3EBAD-FA07-614A-B2C3-9CB744440E10}"/>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E9D2DAA6-1DC4-C749-9396-0E3A6B8EBC2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E91B26B-B192-494D-88F1-490C526B859B}"/>
              </a:ext>
            </a:extLst>
          </p:cNvPr>
          <p:cNvSpPr>
            <a:spLocks noGrp="1"/>
          </p:cNvSpPr>
          <p:nvPr>
            <p:ph type="dt" sz="half" idx="10"/>
          </p:nvPr>
        </p:nvSpPr>
        <p:spPr/>
        <p:txBody>
          <a:bodyPr/>
          <a:lstStyle/>
          <a:p>
            <a:fld id="{381D0C9A-BED0-194F-83C5-BF3090EE95D7}" type="datetimeFigureOut">
              <a:rPr lang="en-US" smtClean="0"/>
              <a:t>4/2/21</a:t>
            </a:fld>
            <a:endParaRPr lang="en-US"/>
          </a:p>
        </p:txBody>
      </p:sp>
      <p:sp>
        <p:nvSpPr>
          <p:cNvPr id="5" name="Footer Placeholder 4">
            <a:extLst>
              <a:ext uri="{FF2B5EF4-FFF2-40B4-BE49-F238E27FC236}">
                <a16:creationId xmlns:a16="http://schemas.microsoft.com/office/drawing/2014/main" id="{902FEA44-323E-3D48-939C-7B5D2408CD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655AE1-1AA0-F44A-B731-7A5E48E528D4}"/>
              </a:ext>
            </a:extLst>
          </p:cNvPr>
          <p:cNvSpPr>
            <a:spLocks noGrp="1"/>
          </p:cNvSpPr>
          <p:nvPr>
            <p:ph type="sldNum" sz="quarter" idx="12"/>
          </p:nvPr>
        </p:nvSpPr>
        <p:spPr/>
        <p:txBody>
          <a:bodyPr/>
          <a:lstStyle/>
          <a:p>
            <a:fld id="{C23DA05D-54BB-5049-AA48-4B11156097BC}" type="slidenum">
              <a:rPr lang="en-US" smtClean="0"/>
              <a:t>‹#›</a:t>
            </a:fld>
            <a:endParaRPr lang="en-US"/>
          </a:p>
        </p:txBody>
      </p:sp>
    </p:spTree>
    <p:extLst>
      <p:ext uri="{BB962C8B-B14F-4D97-AF65-F5344CB8AC3E}">
        <p14:creationId xmlns:p14="http://schemas.microsoft.com/office/powerpoint/2010/main" val="18230102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3AC3CDC-372D-0741-B945-D629630CC3A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9F4C606-DA5E-1F40-99C7-0983B3A3F23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C35DE72-E3D9-5147-8F7B-E3C5DE1C05F5}"/>
              </a:ext>
            </a:extLst>
          </p:cNvPr>
          <p:cNvSpPr>
            <a:spLocks noGrp="1"/>
          </p:cNvSpPr>
          <p:nvPr>
            <p:ph type="dt" sz="half" idx="10"/>
          </p:nvPr>
        </p:nvSpPr>
        <p:spPr/>
        <p:txBody>
          <a:bodyPr/>
          <a:lstStyle/>
          <a:p>
            <a:fld id="{381D0C9A-BED0-194F-83C5-BF3090EE95D7}" type="datetimeFigureOut">
              <a:rPr lang="en-US" smtClean="0"/>
              <a:t>4/2/21</a:t>
            </a:fld>
            <a:endParaRPr lang="en-US"/>
          </a:p>
        </p:txBody>
      </p:sp>
      <p:sp>
        <p:nvSpPr>
          <p:cNvPr id="5" name="Footer Placeholder 4">
            <a:extLst>
              <a:ext uri="{FF2B5EF4-FFF2-40B4-BE49-F238E27FC236}">
                <a16:creationId xmlns:a16="http://schemas.microsoft.com/office/drawing/2014/main" id="{A5A45FC8-60EE-6B47-9E2A-3AEBFF3798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550B0B-CB58-CE4F-B905-74A2FE2FEADC}"/>
              </a:ext>
            </a:extLst>
          </p:cNvPr>
          <p:cNvSpPr>
            <a:spLocks noGrp="1"/>
          </p:cNvSpPr>
          <p:nvPr>
            <p:ph type="sldNum" sz="quarter" idx="12"/>
          </p:nvPr>
        </p:nvSpPr>
        <p:spPr/>
        <p:txBody>
          <a:bodyPr/>
          <a:lstStyle/>
          <a:p>
            <a:fld id="{C23DA05D-54BB-5049-AA48-4B11156097BC}" type="slidenum">
              <a:rPr lang="en-US" smtClean="0"/>
              <a:t>‹#›</a:t>
            </a:fld>
            <a:endParaRPr lang="en-US"/>
          </a:p>
        </p:txBody>
      </p:sp>
    </p:spTree>
    <p:extLst>
      <p:ext uri="{BB962C8B-B14F-4D97-AF65-F5344CB8AC3E}">
        <p14:creationId xmlns:p14="http://schemas.microsoft.com/office/powerpoint/2010/main" val="23469682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
  <p:cSld name="TABLE OF CONTENT">
    <p:bg>
      <p:bgPr>
        <a:gradFill>
          <a:gsLst>
            <a:gs pos="0">
              <a:srgbClr val="052643"/>
            </a:gs>
            <a:gs pos="100000">
              <a:srgbClr val="041523"/>
            </a:gs>
          </a:gsLst>
          <a:path path="circle">
            <a:fillToRect l="50000" t="50000" r="50000" b="50000"/>
          </a:path>
          <a:tileRect/>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415600" y="859400"/>
            <a:ext cx="11360800" cy="808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4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6933">
                <a:solidFill>
                  <a:srgbClr val="FFFFFF"/>
                </a:solidFill>
              </a:defRPr>
            </a:lvl2pPr>
            <a:lvl3pPr lvl="2" algn="ctr" rtl="0">
              <a:spcBef>
                <a:spcPts val="0"/>
              </a:spcBef>
              <a:spcAft>
                <a:spcPts val="0"/>
              </a:spcAft>
              <a:buClr>
                <a:srgbClr val="FFFFFF"/>
              </a:buClr>
              <a:buSzPts val="5200"/>
              <a:buNone/>
              <a:defRPr sz="6933">
                <a:solidFill>
                  <a:srgbClr val="FFFFFF"/>
                </a:solidFill>
              </a:defRPr>
            </a:lvl3pPr>
            <a:lvl4pPr lvl="3" algn="ctr" rtl="0">
              <a:spcBef>
                <a:spcPts val="0"/>
              </a:spcBef>
              <a:spcAft>
                <a:spcPts val="0"/>
              </a:spcAft>
              <a:buClr>
                <a:srgbClr val="FFFFFF"/>
              </a:buClr>
              <a:buSzPts val="5200"/>
              <a:buNone/>
              <a:defRPr sz="6933">
                <a:solidFill>
                  <a:srgbClr val="FFFFFF"/>
                </a:solidFill>
              </a:defRPr>
            </a:lvl4pPr>
            <a:lvl5pPr lvl="4" algn="ctr" rtl="0">
              <a:spcBef>
                <a:spcPts val="0"/>
              </a:spcBef>
              <a:spcAft>
                <a:spcPts val="0"/>
              </a:spcAft>
              <a:buClr>
                <a:srgbClr val="FFFFFF"/>
              </a:buClr>
              <a:buSzPts val="5200"/>
              <a:buNone/>
              <a:defRPr sz="6933">
                <a:solidFill>
                  <a:srgbClr val="FFFFFF"/>
                </a:solidFill>
              </a:defRPr>
            </a:lvl5pPr>
            <a:lvl6pPr lvl="5" algn="ctr" rtl="0">
              <a:spcBef>
                <a:spcPts val="0"/>
              </a:spcBef>
              <a:spcAft>
                <a:spcPts val="0"/>
              </a:spcAft>
              <a:buClr>
                <a:srgbClr val="FFFFFF"/>
              </a:buClr>
              <a:buSzPts val="5200"/>
              <a:buNone/>
              <a:defRPr sz="6933">
                <a:solidFill>
                  <a:srgbClr val="FFFFFF"/>
                </a:solidFill>
              </a:defRPr>
            </a:lvl6pPr>
            <a:lvl7pPr lvl="6" algn="ctr" rtl="0">
              <a:spcBef>
                <a:spcPts val="0"/>
              </a:spcBef>
              <a:spcAft>
                <a:spcPts val="0"/>
              </a:spcAft>
              <a:buClr>
                <a:srgbClr val="FFFFFF"/>
              </a:buClr>
              <a:buSzPts val="5200"/>
              <a:buNone/>
              <a:defRPr sz="6933">
                <a:solidFill>
                  <a:srgbClr val="FFFFFF"/>
                </a:solidFill>
              </a:defRPr>
            </a:lvl7pPr>
            <a:lvl8pPr lvl="7" algn="ctr" rtl="0">
              <a:spcBef>
                <a:spcPts val="0"/>
              </a:spcBef>
              <a:spcAft>
                <a:spcPts val="0"/>
              </a:spcAft>
              <a:buClr>
                <a:srgbClr val="FFFFFF"/>
              </a:buClr>
              <a:buSzPts val="5200"/>
              <a:buNone/>
              <a:defRPr sz="6933">
                <a:solidFill>
                  <a:srgbClr val="FFFFFF"/>
                </a:solidFill>
              </a:defRPr>
            </a:lvl8pPr>
            <a:lvl9pPr lvl="8" algn="ctr" rtl="0">
              <a:spcBef>
                <a:spcPts val="0"/>
              </a:spcBef>
              <a:spcAft>
                <a:spcPts val="0"/>
              </a:spcAft>
              <a:buClr>
                <a:srgbClr val="FFFFFF"/>
              </a:buClr>
              <a:buSzPts val="5200"/>
              <a:buNone/>
              <a:defRPr sz="6933">
                <a:solidFill>
                  <a:srgbClr val="FFFFFF"/>
                </a:solidFill>
              </a:defRPr>
            </a:lvl9pPr>
          </a:lstStyle>
          <a:p>
            <a:endParaRPr/>
          </a:p>
        </p:txBody>
      </p:sp>
      <p:sp>
        <p:nvSpPr>
          <p:cNvPr id="13" name="Google Shape;13;p3"/>
          <p:cNvSpPr txBox="1">
            <a:spLocks noGrp="1"/>
          </p:cNvSpPr>
          <p:nvPr>
            <p:ph type="subTitle" idx="1"/>
          </p:nvPr>
        </p:nvSpPr>
        <p:spPr>
          <a:xfrm>
            <a:off x="8548300" y="2829200"/>
            <a:ext cx="2519200" cy="67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1200">
                <a:solidFill>
                  <a:srgbClr val="48FFD5"/>
                </a:solidFill>
              </a:defRPr>
            </a:lvl1pPr>
            <a:lvl2pPr lvl="1" algn="ctr" rtl="0">
              <a:lnSpc>
                <a:spcPct val="100000"/>
              </a:lnSpc>
              <a:spcBef>
                <a:spcPts val="0"/>
              </a:spcBef>
              <a:spcAft>
                <a:spcPts val="0"/>
              </a:spcAft>
              <a:buClr>
                <a:srgbClr val="48FFD5"/>
              </a:buClr>
              <a:buSzPts val="900"/>
              <a:buNone/>
              <a:defRPr sz="1200">
                <a:solidFill>
                  <a:srgbClr val="48FFD5"/>
                </a:solidFill>
              </a:defRPr>
            </a:lvl2pPr>
            <a:lvl3pPr lvl="2" algn="ctr" rtl="0">
              <a:lnSpc>
                <a:spcPct val="100000"/>
              </a:lnSpc>
              <a:spcBef>
                <a:spcPts val="0"/>
              </a:spcBef>
              <a:spcAft>
                <a:spcPts val="0"/>
              </a:spcAft>
              <a:buClr>
                <a:srgbClr val="48FFD5"/>
              </a:buClr>
              <a:buSzPts val="900"/>
              <a:buNone/>
              <a:defRPr sz="1200">
                <a:solidFill>
                  <a:srgbClr val="48FFD5"/>
                </a:solidFill>
              </a:defRPr>
            </a:lvl3pPr>
            <a:lvl4pPr lvl="3" algn="ctr" rtl="0">
              <a:lnSpc>
                <a:spcPct val="100000"/>
              </a:lnSpc>
              <a:spcBef>
                <a:spcPts val="0"/>
              </a:spcBef>
              <a:spcAft>
                <a:spcPts val="0"/>
              </a:spcAft>
              <a:buClr>
                <a:srgbClr val="48FFD5"/>
              </a:buClr>
              <a:buSzPts val="900"/>
              <a:buNone/>
              <a:defRPr sz="1200">
                <a:solidFill>
                  <a:srgbClr val="48FFD5"/>
                </a:solidFill>
              </a:defRPr>
            </a:lvl4pPr>
            <a:lvl5pPr lvl="4" algn="ctr" rtl="0">
              <a:lnSpc>
                <a:spcPct val="100000"/>
              </a:lnSpc>
              <a:spcBef>
                <a:spcPts val="0"/>
              </a:spcBef>
              <a:spcAft>
                <a:spcPts val="0"/>
              </a:spcAft>
              <a:buClr>
                <a:srgbClr val="48FFD5"/>
              </a:buClr>
              <a:buSzPts val="900"/>
              <a:buNone/>
              <a:defRPr sz="1200">
                <a:solidFill>
                  <a:srgbClr val="48FFD5"/>
                </a:solidFill>
              </a:defRPr>
            </a:lvl5pPr>
            <a:lvl6pPr lvl="5" algn="ctr" rtl="0">
              <a:lnSpc>
                <a:spcPct val="100000"/>
              </a:lnSpc>
              <a:spcBef>
                <a:spcPts val="0"/>
              </a:spcBef>
              <a:spcAft>
                <a:spcPts val="0"/>
              </a:spcAft>
              <a:buClr>
                <a:srgbClr val="48FFD5"/>
              </a:buClr>
              <a:buSzPts val="900"/>
              <a:buNone/>
              <a:defRPr sz="1200">
                <a:solidFill>
                  <a:srgbClr val="48FFD5"/>
                </a:solidFill>
              </a:defRPr>
            </a:lvl6pPr>
            <a:lvl7pPr lvl="6" algn="ctr" rtl="0">
              <a:lnSpc>
                <a:spcPct val="100000"/>
              </a:lnSpc>
              <a:spcBef>
                <a:spcPts val="0"/>
              </a:spcBef>
              <a:spcAft>
                <a:spcPts val="0"/>
              </a:spcAft>
              <a:buClr>
                <a:srgbClr val="48FFD5"/>
              </a:buClr>
              <a:buSzPts val="900"/>
              <a:buNone/>
              <a:defRPr sz="1200">
                <a:solidFill>
                  <a:srgbClr val="48FFD5"/>
                </a:solidFill>
              </a:defRPr>
            </a:lvl7pPr>
            <a:lvl8pPr lvl="7" algn="ctr" rtl="0">
              <a:lnSpc>
                <a:spcPct val="100000"/>
              </a:lnSpc>
              <a:spcBef>
                <a:spcPts val="0"/>
              </a:spcBef>
              <a:spcAft>
                <a:spcPts val="0"/>
              </a:spcAft>
              <a:buClr>
                <a:srgbClr val="48FFD5"/>
              </a:buClr>
              <a:buSzPts val="900"/>
              <a:buNone/>
              <a:defRPr sz="1200">
                <a:solidFill>
                  <a:srgbClr val="48FFD5"/>
                </a:solidFill>
              </a:defRPr>
            </a:lvl8pPr>
            <a:lvl9pPr lvl="8" algn="ctr" rtl="0">
              <a:lnSpc>
                <a:spcPct val="100000"/>
              </a:lnSpc>
              <a:spcBef>
                <a:spcPts val="0"/>
              </a:spcBef>
              <a:spcAft>
                <a:spcPts val="0"/>
              </a:spcAft>
              <a:buClr>
                <a:srgbClr val="48FFD5"/>
              </a:buClr>
              <a:buSzPts val="900"/>
              <a:buNone/>
              <a:defRPr sz="1200">
                <a:solidFill>
                  <a:srgbClr val="48FFD5"/>
                </a:solidFill>
              </a:defRPr>
            </a:lvl9pPr>
          </a:lstStyle>
          <a:p>
            <a:endParaRPr/>
          </a:p>
        </p:txBody>
      </p:sp>
      <p:sp>
        <p:nvSpPr>
          <p:cNvPr id="14" name="Google Shape;14;p3"/>
          <p:cNvSpPr txBox="1">
            <a:spLocks noGrp="1"/>
          </p:cNvSpPr>
          <p:nvPr>
            <p:ph type="title" idx="2" hasCustomPrompt="1"/>
          </p:nvPr>
        </p:nvSpPr>
        <p:spPr>
          <a:xfrm>
            <a:off x="6889500" y="2535000"/>
            <a:ext cx="1569200" cy="8088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9pPr>
          </a:lstStyle>
          <a:p>
            <a:r>
              <a:t>xx%</a:t>
            </a:r>
          </a:p>
        </p:txBody>
      </p:sp>
      <p:sp>
        <p:nvSpPr>
          <p:cNvPr id="15" name="Google Shape;15;p3"/>
          <p:cNvSpPr txBox="1">
            <a:spLocks noGrp="1"/>
          </p:cNvSpPr>
          <p:nvPr>
            <p:ph type="subTitle" idx="3"/>
          </p:nvPr>
        </p:nvSpPr>
        <p:spPr>
          <a:xfrm>
            <a:off x="8548300" y="4062133"/>
            <a:ext cx="2519200" cy="67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1200">
                <a:solidFill>
                  <a:srgbClr val="48FFD5"/>
                </a:solidFill>
              </a:defRPr>
            </a:lvl1pPr>
            <a:lvl2pPr lvl="1" algn="ctr" rtl="0">
              <a:lnSpc>
                <a:spcPct val="100000"/>
              </a:lnSpc>
              <a:spcBef>
                <a:spcPts val="0"/>
              </a:spcBef>
              <a:spcAft>
                <a:spcPts val="0"/>
              </a:spcAft>
              <a:buClr>
                <a:srgbClr val="48FFD5"/>
              </a:buClr>
              <a:buSzPts val="900"/>
              <a:buNone/>
              <a:defRPr sz="1200">
                <a:solidFill>
                  <a:srgbClr val="48FFD5"/>
                </a:solidFill>
              </a:defRPr>
            </a:lvl2pPr>
            <a:lvl3pPr lvl="2" algn="ctr" rtl="0">
              <a:lnSpc>
                <a:spcPct val="100000"/>
              </a:lnSpc>
              <a:spcBef>
                <a:spcPts val="0"/>
              </a:spcBef>
              <a:spcAft>
                <a:spcPts val="0"/>
              </a:spcAft>
              <a:buClr>
                <a:srgbClr val="48FFD5"/>
              </a:buClr>
              <a:buSzPts val="900"/>
              <a:buNone/>
              <a:defRPr sz="1200">
                <a:solidFill>
                  <a:srgbClr val="48FFD5"/>
                </a:solidFill>
              </a:defRPr>
            </a:lvl3pPr>
            <a:lvl4pPr lvl="3" algn="ctr" rtl="0">
              <a:lnSpc>
                <a:spcPct val="100000"/>
              </a:lnSpc>
              <a:spcBef>
                <a:spcPts val="0"/>
              </a:spcBef>
              <a:spcAft>
                <a:spcPts val="0"/>
              </a:spcAft>
              <a:buClr>
                <a:srgbClr val="48FFD5"/>
              </a:buClr>
              <a:buSzPts val="900"/>
              <a:buNone/>
              <a:defRPr sz="1200">
                <a:solidFill>
                  <a:srgbClr val="48FFD5"/>
                </a:solidFill>
              </a:defRPr>
            </a:lvl4pPr>
            <a:lvl5pPr lvl="4" algn="ctr" rtl="0">
              <a:lnSpc>
                <a:spcPct val="100000"/>
              </a:lnSpc>
              <a:spcBef>
                <a:spcPts val="0"/>
              </a:spcBef>
              <a:spcAft>
                <a:spcPts val="0"/>
              </a:spcAft>
              <a:buClr>
                <a:srgbClr val="48FFD5"/>
              </a:buClr>
              <a:buSzPts val="900"/>
              <a:buNone/>
              <a:defRPr sz="1200">
                <a:solidFill>
                  <a:srgbClr val="48FFD5"/>
                </a:solidFill>
              </a:defRPr>
            </a:lvl5pPr>
            <a:lvl6pPr lvl="5" algn="ctr" rtl="0">
              <a:lnSpc>
                <a:spcPct val="100000"/>
              </a:lnSpc>
              <a:spcBef>
                <a:spcPts val="0"/>
              </a:spcBef>
              <a:spcAft>
                <a:spcPts val="0"/>
              </a:spcAft>
              <a:buClr>
                <a:srgbClr val="48FFD5"/>
              </a:buClr>
              <a:buSzPts val="900"/>
              <a:buNone/>
              <a:defRPr sz="1200">
                <a:solidFill>
                  <a:srgbClr val="48FFD5"/>
                </a:solidFill>
              </a:defRPr>
            </a:lvl6pPr>
            <a:lvl7pPr lvl="6" algn="ctr" rtl="0">
              <a:lnSpc>
                <a:spcPct val="100000"/>
              </a:lnSpc>
              <a:spcBef>
                <a:spcPts val="0"/>
              </a:spcBef>
              <a:spcAft>
                <a:spcPts val="0"/>
              </a:spcAft>
              <a:buClr>
                <a:srgbClr val="48FFD5"/>
              </a:buClr>
              <a:buSzPts val="900"/>
              <a:buNone/>
              <a:defRPr sz="1200">
                <a:solidFill>
                  <a:srgbClr val="48FFD5"/>
                </a:solidFill>
              </a:defRPr>
            </a:lvl7pPr>
            <a:lvl8pPr lvl="7" algn="ctr" rtl="0">
              <a:lnSpc>
                <a:spcPct val="100000"/>
              </a:lnSpc>
              <a:spcBef>
                <a:spcPts val="0"/>
              </a:spcBef>
              <a:spcAft>
                <a:spcPts val="0"/>
              </a:spcAft>
              <a:buClr>
                <a:srgbClr val="48FFD5"/>
              </a:buClr>
              <a:buSzPts val="900"/>
              <a:buNone/>
              <a:defRPr sz="1200">
                <a:solidFill>
                  <a:srgbClr val="48FFD5"/>
                </a:solidFill>
              </a:defRPr>
            </a:lvl8pPr>
            <a:lvl9pPr lvl="8" algn="ctr" rtl="0">
              <a:lnSpc>
                <a:spcPct val="100000"/>
              </a:lnSpc>
              <a:spcBef>
                <a:spcPts val="0"/>
              </a:spcBef>
              <a:spcAft>
                <a:spcPts val="0"/>
              </a:spcAft>
              <a:buClr>
                <a:srgbClr val="48FFD5"/>
              </a:buClr>
              <a:buSzPts val="900"/>
              <a:buNone/>
              <a:defRPr sz="1200">
                <a:solidFill>
                  <a:srgbClr val="48FFD5"/>
                </a:solidFill>
              </a:defRPr>
            </a:lvl9pPr>
          </a:lstStyle>
          <a:p>
            <a:endParaRPr/>
          </a:p>
        </p:txBody>
      </p:sp>
      <p:sp>
        <p:nvSpPr>
          <p:cNvPr id="16" name="Google Shape;16;p3"/>
          <p:cNvSpPr txBox="1">
            <a:spLocks noGrp="1"/>
          </p:cNvSpPr>
          <p:nvPr>
            <p:ph type="title" idx="4" hasCustomPrompt="1"/>
          </p:nvPr>
        </p:nvSpPr>
        <p:spPr>
          <a:xfrm>
            <a:off x="6889500" y="3730633"/>
            <a:ext cx="1569200" cy="8088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9pPr>
          </a:lstStyle>
          <a:p>
            <a:r>
              <a:t>xx%</a:t>
            </a:r>
          </a:p>
        </p:txBody>
      </p:sp>
      <p:sp>
        <p:nvSpPr>
          <p:cNvPr id="17" name="Google Shape;17;p3"/>
          <p:cNvSpPr txBox="1">
            <a:spLocks noGrp="1"/>
          </p:cNvSpPr>
          <p:nvPr>
            <p:ph type="subTitle" idx="5"/>
          </p:nvPr>
        </p:nvSpPr>
        <p:spPr>
          <a:xfrm>
            <a:off x="8548300" y="5247267"/>
            <a:ext cx="2519200" cy="670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1200">
                <a:solidFill>
                  <a:srgbClr val="48FFD5"/>
                </a:solidFill>
              </a:defRPr>
            </a:lvl1pPr>
            <a:lvl2pPr lvl="1" algn="ctr" rtl="0">
              <a:lnSpc>
                <a:spcPct val="100000"/>
              </a:lnSpc>
              <a:spcBef>
                <a:spcPts val="0"/>
              </a:spcBef>
              <a:spcAft>
                <a:spcPts val="0"/>
              </a:spcAft>
              <a:buClr>
                <a:srgbClr val="48FFD5"/>
              </a:buClr>
              <a:buSzPts val="900"/>
              <a:buNone/>
              <a:defRPr sz="1200">
                <a:solidFill>
                  <a:srgbClr val="48FFD5"/>
                </a:solidFill>
              </a:defRPr>
            </a:lvl2pPr>
            <a:lvl3pPr lvl="2" algn="ctr" rtl="0">
              <a:lnSpc>
                <a:spcPct val="100000"/>
              </a:lnSpc>
              <a:spcBef>
                <a:spcPts val="0"/>
              </a:spcBef>
              <a:spcAft>
                <a:spcPts val="0"/>
              </a:spcAft>
              <a:buClr>
                <a:srgbClr val="48FFD5"/>
              </a:buClr>
              <a:buSzPts val="900"/>
              <a:buNone/>
              <a:defRPr sz="1200">
                <a:solidFill>
                  <a:srgbClr val="48FFD5"/>
                </a:solidFill>
              </a:defRPr>
            </a:lvl3pPr>
            <a:lvl4pPr lvl="3" algn="ctr" rtl="0">
              <a:lnSpc>
                <a:spcPct val="100000"/>
              </a:lnSpc>
              <a:spcBef>
                <a:spcPts val="0"/>
              </a:spcBef>
              <a:spcAft>
                <a:spcPts val="0"/>
              </a:spcAft>
              <a:buClr>
                <a:srgbClr val="48FFD5"/>
              </a:buClr>
              <a:buSzPts val="900"/>
              <a:buNone/>
              <a:defRPr sz="1200">
                <a:solidFill>
                  <a:srgbClr val="48FFD5"/>
                </a:solidFill>
              </a:defRPr>
            </a:lvl4pPr>
            <a:lvl5pPr lvl="4" algn="ctr" rtl="0">
              <a:lnSpc>
                <a:spcPct val="100000"/>
              </a:lnSpc>
              <a:spcBef>
                <a:spcPts val="0"/>
              </a:spcBef>
              <a:spcAft>
                <a:spcPts val="0"/>
              </a:spcAft>
              <a:buClr>
                <a:srgbClr val="48FFD5"/>
              </a:buClr>
              <a:buSzPts val="900"/>
              <a:buNone/>
              <a:defRPr sz="1200">
                <a:solidFill>
                  <a:srgbClr val="48FFD5"/>
                </a:solidFill>
              </a:defRPr>
            </a:lvl5pPr>
            <a:lvl6pPr lvl="5" algn="ctr" rtl="0">
              <a:lnSpc>
                <a:spcPct val="100000"/>
              </a:lnSpc>
              <a:spcBef>
                <a:spcPts val="0"/>
              </a:spcBef>
              <a:spcAft>
                <a:spcPts val="0"/>
              </a:spcAft>
              <a:buClr>
                <a:srgbClr val="48FFD5"/>
              </a:buClr>
              <a:buSzPts val="900"/>
              <a:buNone/>
              <a:defRPr sz="1200">
                <a:solidFill>
                  <a:srgbClr val="48FFD5"/>
                </a:solidFill>
              </a:defRPr>
            </a:lvl6pPr>
            <a:lvl7pPr lvl="6" algn="ctr" rtl="0">
              <a:lnSpc>
                <a:spcPct val="100000"/>
              </a:lnSpc>
              <a:spcBef>
                <a:spcPts val="0"/>
              </a:spcBef>
              <a:spcAft>
                <a:spcPts val="0"/>
              </a:spcAft>
              <a:buClr>
                <a:srgbClr val="48FFD5"/>
              </a:buClr>
              <a:buSzPts val="900"/>
              <a:buNone/>
              <a:defRPr sz="1200">
                <a:solidFill>
                  <a:srgbClr val="48FFD5"/>
                </a:solidFill>
              </a:defRPr>
            </a:lvl7pPr>
            <a:lvl8pPr lvl="7" algn="ctr" rtl="0">
              <a:lnSpc>
                <a:spcPct val="100000"/>
              </a:lnSpc>
              <a:spcBef>
                <a:spcPts val="0"/>
              </a:spcBef>
              <a:spcAft>
                <a:spcPts val="0"/>
              </a:spcAft>
              <a:buClr>
                <a:srgbClr val="48FFD5"/>
              </a:buClr>
              <a:buSzPts val="900"/>
              <a:buNone/>
              <a:defRPr sz="1200">
                <a:solidFill>
                  <a:srgbClr val="48FFD5"/>
                </a:solidFill>
              </a:defRPr>
            </a:lvl8pPr>
            <a:lvl9pPr lvl="8" algn="ctr" rtl="0">
              <a:lnSpc>
                <a:spcPct val="100000"/>
              </a:lnSpc>
              <a:spcBef>
                <a:spcPts val="0"/>
              </a:spcBef>
              <a:spcAft>
                <a:spcPts val="0"/>
              </a:spcAft>
              <a:buClr>
                <a:srgbClr val="48FFD5"/>
              </a:buClr>
              <a:buSzPts val="900"/>
              <a:buNone/>
              <a:defRPr sz="1200">
                <a:solidFill>
                  <a:srgbClr val="48FFD5"/>
                </a:solidFill>
              </a:defRPr>
            </a:lvl9pPr>
          </a:lstStyle>
          <a:p>
            <a:endParaRPr/>
          </a:p>
        </p:txBody>
      </p:sp>
      <p:sp>
        <p:nvSpPr>
          <p:cNvPr id="18" name="Google Shape;18;p3"/>
          <p:cNvSpPr txBox="1">
            <a:spLocks noGrp="1"/>
          </p:cNvSpPr>
          <p:nvPr>
            <p:ph type="title" idx="6" hasCustomPrompt="1"/>
          </p:nvPr>
        </p:nvSpPr>
        <p:spPr>
          <a:xfrm>
            <a:off x="6889500" y="4926267"/>
            <a:ext cx="1569200" cy="8088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9pPr>
          </a:lstStyle>
          <a:p>
            <a:r>
              <a:t>xx%</a:t>
            </a:r>
          </a:p>
        </p:txBody>
      </p:sp>
      <p:sp>
        <p:nvSpPr>
          <p:cNvPr id="19" name="Google Shape;19;p3"/>
          <p:cNvSpPr txBox="1">
            <a:spLocks noGrp="1"/>
          </p:cNvSpPr>
          <p:nvPr>
            <p:ph type="subTitle" idx="7"/>
          </p:nvPr>
        </p:nvSpPr>
        <p:spPr>
          <a:xfrm>
            <a:off x="967667" y="2829200"/>
            <a:ext cx="2680000" cy="6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1200">
                <a:solidFill>
                  <a:srgbClr val="48FFD5"/>
                </a:solidFill>
              </a:defRPr>
            </a:lvl1pPr>
            <a:lvl2pPr lvl="1" algn="r" rtl="0">
              <a:lnSpc>
                <a:spcPct val="100000"/>
              </a:lnSpc>
              <a:spcBef>
                <a:spcPts val="0"/>
              </a:spcBef>
              <a:spcAft>
                <a:spcPts val="0"/>
              </a:spcAft>
              <a:buClr>
                <a:srgbClr val="48FFD5"/>
              </a:buClr>
              <a:buSzPts val="900"/>
              <a:buNone/>
              <a:defRPr sz="1200">
                <a:solidFill>
                  <a:srgbClr val="48FFD5"/>
                </a:solidFill>
              </a:defRPr>
            </a:lvl2pPr>
            <a:lvl3pPr lvl="2" algn="r" rtl="0">
              <a:lnSpc>
                <a:spcPct val="100000"/>
              </a:lnSpc>
              <a:spcBef>
                <a:spcPts val="0"/>
              </a:spcBef>
              <a:spcAft>
                <a:spcPts val="0"/>
              </a:spcAft>
              <a:buClr>
                <a:srgbClr val="48FFD5"/>
              </a:buClr>
              <a:buSzPts val="900"/>
              <a:buNone/>
              <a:defRPr sz="1200">
                <a:solidFill>
                  <a:srgbClr val="48FFD5"/>
                </a:solidFill>
              </a:defRPr>
            </a:lvl3pPr>
            <a:lvl4pPr lvl="3" algn="r" rtl="0">
              <a:lnSpc>
                <a:spcPct val="100000"/>
              </a:lnSpc>
              <a:spcBef>
                <a:spcPts val="0"/>
              </a:spcBef>
              <a:spcAft>
                <a:spcPts val="0"/>
              </a:spcAft>
              <a:buClr>
                <a:srgbClr val="48FFD5"/>
              </a:buClr>
              <a:buSzPts val="900"/>
              <a:buNone/>
              <a:defRPr sz="1200">
                <a:solidFill>
                  <a:srgbClr val="48FFD5"/>
                </a:solidFill>
              </a:defRPr>
            </a:lvl4pPr>
            <a:lvl5pPr lvl="4" algn="r" rtl="0">
              <a:lnSpc>
                <a:spcPct val="100000"/>
              </a:lnSpc>
              <a:spcBef>
                <a:spcPts val="0"/>
              </a:spcBef>
              <a:spcAft>
                <a:spcPts val="0"/>
              </a:spcAft>
              <a:buClr>
                <a:srgbClr val="48FFD5"/>
              </a:buClr>
              <a:buSzPts val="900"/>
              <a:buNone/>
              <a:defRPr sz="1200">
                <a:solidFill>
                  <a:srgbClr val="48FFD5"/>
                </a:solidFill>
              </a:defRPr>
            </a:lvl5pPr>
            <a:lvl6pPr lvl="5" algn="r" rtl="0">
              <a:lnSpc>
                <a:spcPct val="100000"/>
              </a:lnSpc>
              <a:spcBef>
                <a:spcPts val="0"/>
              </a:spcBef>
              <a:spcAft>
                <a:spcPts val="0"/>
              </a:spcAft>
              <a:buClr>
                <a:srgbClr val="48FFD5"/>
              </a:buClr>
              <a:buSzPts val="900"/>
              <a:buNone/>
              <a:defRPr sz="1200">
                <a:solidFill>
                  <a:srgbClr val="48FFD5"/>
                </a:solidFill>
              </a:defRPr>
            </a:lvl6pPr>
            <a:lvl7pPr lvl="6" algn="r" rtl="0">
              <a:lnSpc>
                <a:spcPct val="100000"/>
              </a:lnSpc>
              <a:spcBef>
                <a:spcPts val="0"/>
              </a:spcBef>
              <a:spcAft>
                <a:spcPts val="0"/>
              </a:spcAft>
              <a:buClr>
                <a:srgbClr val="48FFD5"/>
              </a:buClr>
              <a:buSzPts val="900"/>
              <a:buNone/>
              <a:defRPr sz="1200">
                <a:solidFill>
                  <a:srgbClr val="48FFD5"/>
                </a:solidFill>
              </a:defRPr>
            </a:lvl7pPr>
            <a:lvl8pPr lvl="7" algn="r" rtl="0">
              <a:lnSpc>
                <a:spcPct val="100000"/>
              </a:lnSpc>
              <a:spcBef>
                <a:spcPts val="0"/>
              </a:spcBef>
              <a:spcAft>
                <a:spcPts val="0"/>
              </a:spcAft>
              <a:buClr>
                <a:srgbClr val="48FFD5"/>
              </a:buClr>
              <a:buSzPts val="900"/>
              <a:buNone/>
              <a:defRPr sz="1200">
                <a:solidFill>
                  <a:srgbClr val="48FFD5"/>
                </a:solidFill>
              </a:defRPr>
            </a:lvl8pPr>
            <a:lvl9pPr lvl="8" algn="r" rtl="0">
              <a:lnSpc>
                <a:spcPct val="100000"/>
              </a:lnSpc>
              <a:spcBef>
                <a:spcPts val="0"/>
              </a:spcBef>
              <a:spcAft>
                <a:spcPts val="0"/>
              </a:spcAft>
              <a:buClr>
                <a:srgbClr val="48FFD5"/>
              </a:buClr>
              <a:buSzPts val="900"/>
              <a:buNone/>
              <a:defRPr sz="1200">
                <a:solidFill>
                  <a:srgbClr val="48FFD5"/>
                </a:solidFill>
              </a:defRPr>
            </a:lvl9pPr>
          </a:lstStyle>
          <a:p>
            <a:endParaRPr/>
          </a:p>
        </p:txBody>
      </p:sp>
      <p:sp>
        <p:nvSpPr>
          <p:cNvPr id="20" name="Google Shape;20;p3"/>
          <p:cNvSpPr txBox="1">
            <a:spLocks noGrp="1"/>
          </p:cNvSpPr>
          <p:nvPr>
            <p:ph type="title" idx="8" hasCustomPrompt="1"/>
          </p:nvPr>
        </p:nvSpPr>
        <p:spPr>
          <a:xfrm>
            <a:off x="3770100" y="2535000"/>
            <a:ext cx="1569200" cy="808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9pPr>
          </a:lstStyle>
          <a:p>
            <a:r>
              <a:t>xx%</a:t>
            </a:r>
          </a:p>
        </p:txBody>
      </p:sp>
      <p:sp>
        <p:nvSpPr>
          <p:cNvPr id="21" name="Google Shape;21;p3"/>
          <p:cNvSpPr txBox="1">
            <a:spLocks noGrp="1"/>
          </p:cNvSpPr>
          <p:nvPr>
            <p:ph type="subTitle" idx="9"/>
          </p:nvPr>
        </p:nvSpPr>
        <p:spPr>
          <a:xfrm>
            <a:off x="967667" y="4062133"/>
            <a:ext cx="2680000" cy="6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1200">
                <a:solidFill>
                  <a:srgbClr val="48FFD5"/>
                </a:solidFill>
              </a:defRPr>
            </a:lvl1pPr>
            <a:lvl2pPr lvl="1" algn="r" rtl="0">
              <a:lnSpc>
                <a:spcPct val="100000"/>
              </a:lnSpc>
              <a:spcBef>
                <a:spcPts val="0"/>
              </a:spcBef>
              <a:spcAft>
                <a:spcPts val="0"/>
              </a:spcAft>
              <a:buClr>
                <a:srgbClr val="48FFD5"/>
              </a:buClr>
              <a:buSzPts val="900"/>
              <a:buNone/>
              <a:defRPr sz="1200">
                <a:solidFill>
                  <a:srgbClr val="48FFD5"/>
                </a:solidFill>
              </a:defRPr>
            </a:lvl2pPr>
            <a:lvl3pPr lvl="2" algn="r" rtl="0">
              <a:lnSpc>
                <a:spcPct val="100000"/>
              </a:lnSpc>
              <a:spcBef>
                <a:spcPts val="0"/>
              </a:spcBef>
              <a:spcAft>
                <a:spcPts val="0"/>
              </a:spcAft>
              <a:buClr>
                <a:srgbClr val="48FFD5"/>
              </a:buClr>
              <a:buSzPts val="900"/>
              <a:buNone/>
              <a:defRPr sz="1200">
                <a:solidFill>
                  <a:srgbClr val="48FFD5"/>
                </a:solidFill>
              </a:defRPr>
            </a:lvl3pPr>
            <a:lvl4pPr lvl="3" algn="r" rtl="0">
              <a:lnSpc>
                <a:spcPct val="100000"/>
              </a:lnSpc>
              <a:spcBef>
                <a:spcPts val="0"/>
              </a:spcBef>
              <a:spcAft>
                <a:spcPts val="0"/>
              </a:spcAft>
              <a:buClr>
                <a:srgbClr val="48FFD5"/>
              </a:buClr>
              <a:buSzPts val="900"/>
              <a:buNone/>
              <a:defRPr sz="1200">
                <a:solidFill>
                  <a:srgbClr val="48FFD5"/>
                </a:solidFill>
              </a:defRPr>
            </a:lvl4pPr>
            <a:lvl5pPr lvl="4" algn="r" rtl="0">
              <a:lnSpc>
                <a:spcPct val="100000"/>
              </a:lnSpc>
              <a:spcBef>
                <a:spcPts val="0"/>
              </a:spcBef>
              <a:spcAft>
                <a:spcPts val="0"/>
              </a:spcAft>
              <a:buClr>
                <a:srgbClr val="48FFD5"/>
              </a:buClr>
              <a:buSzPts val="900"/>
              <a:buNone/>
              <a:defRPr sz="1200">
                <a:solidFill>
                  <a:srgbClr val="48FFD5"/>
                </a:solidFill>
              </a:defRPr>
            </a:lvl5pPr>
            <a:lvl6pPr lvl="5" algn="r" rtl="0">
              <a:lnSpc>
                <a:spcPct val="100000"/>
              </a:lnSpc>
              <a:spcBef>
                <a:spcPts val="0"/>
              </a:spcBef>
              <a:spcAft>
                <a:spcPts val="0"/>
              </a:spcAft>
              <a:buClr>
                <a:srgbClr val="48FFD5"/>
              </a:buClr>
              <a:buSzPts val="900"/>
              <a:buNone/>
              <a:defRPr sz="1200">
                <a:solidFill>
                  <a:srgbClr val="48FFD5"/>
                </a:solidFill>
              </a:defRPr>
            </a:lvl6pPr>
            <a:lvl7pPr lvl="6" algn="r" rtl="0">
              <a:lnSpc>
                <a:spcPct val="100000"/>
              </a:lnSpc>
              <a:spcBef>
                <a:spcPts val="0"/>
              </a:spcBef>
              <a:spcAft>
                <a:spcPts val="0"/>
              </a:spcAft>
              <a:buClr>
                <a:srgbClr val="48FFD5"/>
              </a:buClr>
              <a:buSzPts val="900"/>
              <a:buNone/>
              <a:defRPr sz="1200">
                <a:solidFill>
                  <a:srgbClr val="48FFD5"/>
                </a:solidFill>
              </a:defRPr>
            </a:lvl7pPr>
            <a:lvl8pPr lvl="7" algn="r" rtl="0">
              <a:lnSpc>
                <a:spcPct val="100000"/>
              </a:lnSpc>
              <a:spcBef>
                <a:spcPts val="0"/>
              </a:spcBef>
              <a:spcAft>
                <a:spcPts val="0"/>
              </a:spcAft>
              <a:buClr>
                <a:srgbClr val="48FFD5"/>
              </a:buClr>
              <a:buSzPts val="900"/>
              <a:buNone/>
              <a:defRPr sz="1200">
                <a:solidFill>
                  <a:srgbClr val="48FFD5"/>
                </a:solidFill>
              </a:defRPr>
            </a:lvl8pPr>
            <a:lvl9pPr lvl="8" algn="r" rtl="0">
              <a:lnSpc>
                <a:spcPct val="100000"/>
              </a:lnSpc>
              <a:spcBef>
                <a:spcPts val="0"/>
              </a:spcBef>
              <a:spcAft>
                <a:spcPts val="0"/>
              </a:spcAft>
              <a:buClr>
                <a:srgbClr val="48FFD5"/>
              </a:buClr>
              <a:buSzPts val="900"/>
              <a:buNone/>
              <a:defRPr sz="1200">
                <a:solidFill>
                  <a:srgbClr val="48FFD5"/>
                </a:solidFill>
              </a:defRPr>
            </a:lvl9pPr>
          </a:lstStyle>
          <a:p>
            <a:endParaRPr/>
          </a:p>
        </p:txBody>
      </p:sp>
      <p:sp>
        <p:nvSpPr>
          <p:cNvPr id="22" name="Google Shape;22;p3"/>
          <p:cNvSpPr txBox="1">
            <a:spLocks noGrp="1"/>
          </p:cNvSpPr>
          <p:nvPr>
            <p:ph type="title" idx="13" hasCustomPrompt="1"/>
          </p:nvPr>
        </p:nvSpPr>
        <p:spPr>
          <a:xfrm>
            <a:off x="3770100" y="3730633"/>
            <a:ext cx="1569200" cy="808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9pPr>
          </a:lstStyle>
          <a:p>
            <a:r>
              <a:t>xx%</a:t>
            </a:r>
          </a:p>
        </p:txBody>
      </p:sp>
      <p:sp>
        <p:nvSpPr>
          <p:cNvPr id="23" name="Google Shape;23;p3"/>
          <p:cNvSpPr txBox="1">
            <a:spLocks noGrp="1"/>
          </p:cNvSpPr>
          <p:nvPr>
            <p:ph type="subTitle" idx="14"/>
          </p:nvPr>
        </p:nvSpPr>
        <p:spPr>
          <a:xfrm>
            <a:off x="967667" y="5247267"/>
            <a:ext cx="2680000" cy="6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1200">
                <a:solidFill>
                  <a:srgbClr val="48FFD5"/>
                </a:solidFill>
              </a:defRPr>
            </a:lvl1pPr>
            <a:lvl2pPr lvl="1" algn="r" rtl="0">
              <a:lnSpc>
                <a:spcPct val="100000"/>
              </a:lnSpc>
              <a:spcBef>
                <a:spcPts val="0"/>
              </a:spcBef>
              <a:spcAft>
                <a:spcPts val="0"/>
              </a:spcAft>
              <a:buClr>
                <a:srgbClr val="48FFD5"/>
              </a:buClr>
              <a:buSzPts val="900"/>
              <a:buNone/>
              <a:defRPr sz="1200">
                <a:solidFill>
                  <a:srgbClr val="48FFD5"/>
                </a:solidFill>
              </a:defRPr>
            </a:lvl2pPr>
            <a:lvl3pPr lvl="2" algn="r" rtl="0">
              <a:lnSpc>
                <a:spcPct val="100000"/>
              </a:lnSpc>
              <a:spcBef>
                <a:spcPts val="0"/>
              </a:spcBef>
              <a:spcAft>
                <a:spcPts val="0"/>
              </a:spcAft>
              <a:buClr>
                <a:srgbClr val="48FFD5"/>
              </a:buClr>
              <a:buSzPts val="900"/>
              <a:buNone/>
              <a:defRPr sz="1200">
                <a:solidFill>
                  <a:srgbClr val="48FFD5"/>
                </a:solidFill>
              </a:defRPr>
            </a:lvl3pPr>
            <a:lvl4pPr lvl="3" algn="r" rtl="0">
              <a:lnSpc>
                <a:spcPct val="100000"/>
              </a:lnSpc>
              <a:spcBef>
                <a:spcPts val="0"/>
              </a:spcBef>
              <a:spcAft>
                <a:spcPts val="0"/>
              </a:spcAft>
              <a:buClr>
                <a:srgbClr val="48FFD5"/>
              </a:buClr>
              <a:buSzPts val="900"/>
              <a:buNone/>
              <a:defRPr sz="1200">
                <a:solidFill>
                  <a:srgbClr val="48FFD5"/>
                </a:solidFill>
              </a:defRPr>
            </a:lvl4pPr>
            <a:lvl5pPr lvl="4" algn="r" rtl="0">
              <a:lnSpc>
                <a:spcPct val="100000"/>
              </a:lnSpc>
              <a:spcBef>
                <a:spcPts val="0"/>
              </a:spcBef>
              <a:spcAft>
                <a:spcPts val="0"/>
              </a:spcAft>
              <a:buClr>
                <a:srgbClr val="48FFD5"/>
              </a:buClr>
              <a:buSzPts val="900"/>
              <a:buNone/>
              <a:defRPr sz="1200">
                <a:solidFill>
                  <a:srgbClr val="48FFD5"/>
                </a:solidFill>
              </a:defRPr>
            </a:lvl5pPr>
            <a:lvl6pPr lvl="5" algn="r" rtl="0">
              <a:lnSpc>
                <a:spcPct val="100000"/>
              </a:lnSpc>
              <a:spcBef>
                <a:spcPts val="0"/>
              </a:spcBef>
              <a:spcAft>
                <a:spcPts val="0"/>
              </a:spcAft>
              <a:buClr>
                <a:srgbClr val="48FFD5"/>
              </a:buClr>
              <a:buSzPts val="900"/>
              <a:buNone/>
              <a:defRPr sz="1200">
                <a:solidFill>
                  <a:srgbClr val="48FFD5"/>
                </a:solidFill>
              </a:defRPr>
            </a:lvl6pPr>
            <a:lvl7pPr lvl="6" algn="r" rtl="0">
              <a:lnSpc>
                <a:spcPct val="100000"/>
              </a:lnSpc>
              <a:spcBef>
                <a:spcPts val="0"/>
              </a:spcBef>
              <a:spcAft>
                <a:spcPts val="0"/>
              </a:spcAft>
              <a:buClr>
                <a:srgbClr val="48FFD5"/>
              </a:buClr>
              <a:buSzPts val="900"/>
              <a:buNone/>
              <a:defRPr sz="1200">
                <a:solidFill>
                  <a:srgbClr val="48FFD5"/>
                </a:solidFill>
              </a:defRPr>
            </a:lvl7pPr>
            <a:lvl8pPr lvl="7" algn="r" rtl="0">
              <a:lnSpc>
                <a:spcPct val="100000"/>
              </a:lnSpc>
              <a:spcBef>
                <a:spcPts val="0"/>
              </a:spcBef>
              <a:spcAft>
                <a:spcPts val="0"/>
              </a:spcAft>
              <a:buClr>
                <a:srgbClr val="48FFD5"/>
              </a:buClr>
              <a:buSzPts val="900"/>
              <a:buNone/>
              <a:defRPr sz="1200">
                <a:solidFill>
                  <a:srgbClr val="48FFD5"/>
                </a:solidFill>
              </a:defRPr>
            </a:lvl8pPr>
            <a:lvl9pPr lvl="8" algn="r" rtl="0">
              <a:lnSpc>
                <a:spcPct val="100000"/>
              </a:lnSpc>
              <a:spcBef>
                <a:spcPts val="0"/>
              </a:spcBef>
              <a:spcAft>
                <a:spcPts val="0"/>
              </a:spcAft>
              <a:buClr>
                <a:srgbClr val="48FFD5"/>
              </a:buClr>
              <a:buSzPts val="900"/>
              <a:buNone/>
              <a:defRPr sz="1200">
                <a:solidFill>
                  <a:srgbClr val="48FFD5"/>
                </a:solidFill>
              </a:defRPr>
            </a:lvl9pPr>
          </a:lstStyle>
          <a:p>
            <a:endParaRPr/>
          </a:p>
        </p:txBody>
      </p:sp>
      <p:sp>
        <p:nvSpPr>
          <p:cNvPr id="24" name="Google Shape;24;p3"/>
          <p:cNvSpPr txBox="1">
            <a:spLocks noGrp="1"/>
          </p:cNvSpPr>
          <p:nvPr>
            <p:ph type="title" idx="15" hasCustomPrompt="1"/>
          </p:nvPr>
        </p:nvSpPr>
        <p:spPr>
          <a:xfrm>
            <a:off x="3770100" y="4926267"/>
            <a:ext cx="1569200" cy="808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9pPr>
          </a:lstStyle>
          <a:p>
            <a:r>
              <a:t>xx%</a:t>
            </a:r>
          </a:p>
        </p:txBody>
      </p:sp>
      <p:sp>
        <p:nvSpPr>
          <p:cNvPr id="25" name="Google Shape;25;p3"/>
          <p:cNvSpPr txBox="1">
            <a:spLocks noGrp="1"/>
          </p:cNvSpPr>
          <p:nvPr>
            <p:ph type="ctrTitle" idx="16"/>
          </p:nvPr>
        </p:nvSpPr>
        <p:spPr>
          <a:xfrm>
            <a:off x="857984" y="2734351"/>
            <a:ext cx="2768000" cy="261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9pPr>
          </a:lstStyle>
          <a:p>
            <a:endParaRPr/>
          </a:p>
        </p:txBody>
      </p:sp>
      <p:sp>
        <p:nvSpPr>
          <p:cNvPr id="26" name="Google Shape;26;p3"/>
          <p:cNvSpPr txBox="1">
            <a:spLocks noGrp="1"/>
          </p:cNvSpPr>
          <p:nvPr>
            <p:ph type="ctrTitle" idx="17"/>
          </p:nvPr>
        </p:nvSpPr>
        <p:spPr>
          <a:xfrm>
            <a:off x="857984" y="3966617"/>
            <a:ext cx="2768000" cy="261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9pPr>
          </a:lstStyle>
          <a:p>
            <a:endParaRPr/>
          </a:p>
        </p:txBody>
      </p:sp>
      <p:sp>
        <p:nvSpPr>
          <p:cNvPr id="27" name="Google Shape;27;p3"/>
          <p:cNvSpPr txBox="1">
            <a:spLocks noGrp="1"/>
          </p:cNvSpPr>
          <p:nvPr>
            <p:ph type="ctrTitle" idx="18"/>
          </p:nvPr>
        </p:nvSpPr>
        <p:spPr>
          <a:xfrm>
            <a:off x="857984" y="5151867"/>
            <a:ext cx="2768000" cy="261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9pPr>
          </a:lstStyle>
          <a:p>
            <a:endParaRPr/>
          </a:p>
        </p:txBody>
      </p:sp>
      <p:sp>
        <p:nvSpPr>
          <p:cNvPr id="28" name="Google Shape;28;p3"/>
          <p:cNvSpPr txBox="1">
            <a:spLocks noGrp="1"/>
          </p:cNvSpPr>
          <p:nvPr>
            <p:ph type="ctrTitle" idx="19"/>
          </p:nvPr>
        </p:nvSpPr>
        <p:spPr>
          <a:xfrm>
            <a:off x="8566017" y="2734351"/>
            <a:ext cx="2768000" cy="261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9pPr>
          </a:lstStyle>
          <a:p>
            <a:endParaRPr/>
          </a:p>
        </p:txBody>
      </p:sp>
      <p:sp>
        <p:nvSpPr>
          <p:cNvPr id="29" name="Google Shape;29;p3"/>
          <p:cNvSpPr txBox="1">
            <a:spLocks noGrp="1"/>
          </p:cNvSpPr>
          <p:nvPr>
            <p:ph type="ctrTitle" idx="20"/>
          </p:nvPr>
        </p:nvSpPr>
        <p:spPr>
          <a:xfrm>
            <a:off x="8566017" y="3966617"/>
            <a:ext cx="2768000" cy="261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9pPr>
          </a:lstStyle>
          <a:p>
            <a:endParaRPr/>
          </a:p>
        </p:txBody>
      </p:sp>
      <p:sp>
        <p:nvSpPr>
          <p:cNvPr id="30" name="Google Shape;30;p3"/>
          <p:cNvSpPr txBox="1">
            <a:spLocks noGrp="1"/>
          </p:cNvSpPr>
          <p:nvPr>
            <p:ph type="ctrTitle" idx="21"/>
          </p:nvPr>
        </p:nvSpPr>
        <p:spPr>
          <a:xfrm>
            <a:off x="8566017" y="5151867"/>
            <a:ext cx="2768000" cy="261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600" b="0">
                <a:solidFill>
                  <a:srgbClr val="FFFFFF"/>
                </a:solidFill>
                <a:latin typeface="Roboto Black"/>
                <a:ea typeface="Roboto Black"/>
                <a:cs typeface="Roboto Black"/>
                <a:sym typeface="Roboto Black"/>
              </a:defRPr>
            </a:lvl9pPr>
          </a:lstStyle>
          <a:p>
            <a:endParaRPr/>
          </a:p>
        </p:txBody>
      </p:sp>
    </p:spTree>
    <p:extLst>
      <p:ext uri="{BB962C8B-B14F-4D97-AF65-F5344CB8AC3E}">
        <p14:creationId xmlns:p14="http://schemas.microsoft.com/office/powerpoint/2010/main" val="41730308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TEXT + IMAGE">
  <p:cSld name="TITLE + TEXT + IMAGE">
    <p:bg>
      <p:bgPr>
        <a:gradFill>
          <a:gsLst>
            <a:gs pos="0">
              <a:srgbClr val="052643"/>
            </a:gs>
            <a:gs pos="100000">
              <a:srgbClr val="041523"/>
            </a:gs>
          </a:gsLst>
          <a:path path="circle">
            <a:fillToRect l="50000" t="50000" r="50000" b="50000"/>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6524933" y="2316667"/>
            <a:ext cx="4707200" cy="808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600"/>
              <a:buFont typeface="Roboto Black"/>
              <a:buNone/>
              <a:defRPr sz="48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6933">
                <a:solidFill>
                  <a:srgbClr val="FFFFFF"/>
                </a:solidFill>
              </a:defRPr>
            </a:lvl2pPr>
            <a:lvl3pPr lvl="2" algn="ctr" rtl="0">
              <a:spcBef>
                <a:spcPts val="0"/>
              </a:spcBef>
              <a:spcAft>
                <a:spcPts val="0"/>
              </a:spcAft>
              <a:buClr>
                <a:srgbClr val="FFFFFF"/>
              </a:buClr>
              <a:buSzPts val="5200"/>
              <a:buNone/>
              <a:defRPr sz="6933">
                <a:solidFill>
                  <a:srgbClr val="FFFFFF"/>
                </a:solidFill>
              </a:defRPr>
            </a:lvl3pPr>
            <a:lvl4pPr lvl="3" algn="ctr" rtl="0">
              <a:spcBef>
                <a:spcPts val="0"/>
              </a:spcBef>
              <a:spcAft>
                <a:spcPts val="0"/>
              </a:spcAft>
              <a:buClr>
                <a:srgbClr val="FFFFFF"/>
              </a:buClr>
              <a:buSzPts val="5200"/>
              <a:buNone/>
              <a:defRPr sz="6933">
                <a:solidFill>
                  <a:srgbClr val="FFFFFF"/>
                </a:solidFill>
              </a:defRPr>
            </a:lvl4pPr>
            <a:lvl5pPr lvl="4" algn="ctr" rtl="0">
              <a:spcBef>
                <a:spcPts val="0"/>
              </a:spcBef>
              <a:spcAft>
                <a:spcPts val="0"/>
              </a:spcAft>
              <a:buClr>
                <a:srgbClr val="FFFFFF"/>
              </a:buClr>
              <a:buSzPts val="5200"/>
              <a:buNone/>
              <a:defRPr sz="6933">
                <a:solidFill>
                  <a:srgbClr val="FFFFFF"/>
                </a:solidFill>
              </a:defRPr>
            </a:lvl5pPr>
            <a:lvl6pPr lvl="5" algn="ctr" rtl="0">
              <a:spcBef>
                <a:spcPts val="0"/>
              </a:spcBef>
              <a:spcAft>
                <a:spcPts val="0"/>
              </a:spcAft>
              <a:buClr>
                <a:srgbClr val="FFFFFF"/>
              </a:buClr>
              <a:buSzPts val="5200"/>
              <a:buNone/>
              <a:defRPr sz="6933">
                <a:solidFill>
                  <a:srgbClr val="FFFFFF"/>
                </a:solidFill>
              </a:defRPr>
            </a:lvl6pPr>
            <a:lvl7pPr lvl="6" algn="ctr" rtl="0">
              <a:spcBef>
                <a:spcPts val="0"/>
              </a:spcBef>
              <a:spcAft>
                <a:spcPts val="0"/>
              </a:spcAft>
              <a:buClr>
                <a:srgbClr val="FFFFFF"/>
              </a:buClr>
              <a:buSzPts val="5200"/>
              <a:buNone/>
              <a:defRPr sz="6933">
                <a:solidFill>
                  <a:srgbClr val="FFFFFF"/>
                </a:solidFill>
              </a:defRPr>
            </a:lvl7pPr>
            <a:lvl8pPr lvl="7" algn="ctr" rtl="0">
              <a:spcBef>
                <a:spcPts val="0"/>
              </a:spcBef>
              <a:spcAft>
                <a:spcPts val="0"/>
              </a:spcAft>
              <a:buClr>
                <a:srgbClr val="FFFFFF"/>
              </a:buClr>
              <a:buSzPts val="5200"/>
              <a:buNone/>
              <a:defRPr sz="6933">
                <a:solidFill>
                  <a:srgbClr val="FFFFFF"/>
                </a:solidFill>
              </a:defRPr>
            </a:lvl8pPr>
            <a:lvl9pPr lvl="8" algn="ctr" rtl="0">
              <a:spcBef>
                <a:spcPts val="0"/>
              </a:spcBef>
              <a:spcAft>
                <a:spcPts val="0"/>
              </a:spcAft>
              <a:buClr>
                <a:srgbClr val="FFFFFF"/>
              </a:buClr>
              <a:buSzPts val="5200"/>
              <a:buNone/>
              <a:defRPr sz="6933">
                <a:solidFill>
                  <a:srgbClr val="FFFFFF"/>
                </a:solidFill>
              </a:defRPr>
            </a:lvl9pPr>
          </a:lstStyle>
          <a:p>
            <a:endParaRPr/>
          </a:p>
        </p:txBody>
      </p:sp>
      <p:sp>
        <p:nvSpPr>
          <p:cNvPr id="33" name="Google Shape;33;p4"/>
          <p:cNvSpPr txBox="1">
            <a:spLocks noGrp="1"/>
          </p:cNvSpPr>
          <p:nvPr>
            <p:ph type="subTitle" idx="1"/>
          </p:nvPr>
        </p:nvSpPr>
        <p:spPr>
          <a:xfrm>
            <a:off x="6524933" y="3661833"/>
            <a:ext cx="4610000" cy="189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1467">
                <a:solidFill>
                  <a:srgbClr val="FFFFFF"/>
                </a:solidFill>
              </a:defRPr>
            </a:lvl1pPr>
            <a:lvl2pPr lvl="1" rtl="0">
              <a:lnSpc>
                <a:spcPct val="100000"/>
              </a:lnSpc>
              <a:spcBef>
                <a:spcPts val="0"/>
              </a:spcBef>
              <a:spcAft>
                <a:spcPts val="0"/>
              </a:spcAft>
              <a:buClr>
                <a:srgbClr val="FFFFFF"/>
              </a:buClr>
              <a:buSzPts val="1200"/>
              <a:buFont typeface="Roboto Mono Regular"/>
              <a:buNone/>
              <a:defRPr sz="1600">
                <a:solidFill>
                  <a:srgbClr val="FFFFFF"/>
                </a:solidFill>
                <a:latin typeface="Roboto Mono Regular"/>
                <a:ea typeface="Roboto Mono Regular"/>
                <a:cs typeface="Roboto Mono Regular"/>
                <a:sym typeface="Roboto Mono Regular"/>
              </a:defRPr>
            </a:lvl2pPr>
            <a:lvl3pPr lvl="2" rtl="0">
              <a:lnSpc>
                <a:spcPct val="100000"/>
              </a:lnSpc>
              <a:spcBef>
                <a:spcPts val="0"/>
              </a:spcBef>
              <a:spcAft>
                <a:spcPts val="0"/>
              </a:spcAft>
              <a:buClr>
                <a:srgbClr val="FFFFFF"/>
              </a:buClr>
              <a:buSzPts val="1200"/>
              <a:buFont typeface="Roboto Mono Regular"/>
              <a:buNone/>
              <a:defRPr sz="1600">
                <a:solidFill>
                  <a:srgbClr val="FFFFFF"/>
                </a:solidFill>
                <a:latin typeface="Roboto Mono Regular"/>
                <a:ea typeface="Roboto Mono Regular"/>
                <a:cs typeface="Roboto Mono Regular"/>
                <a:sym typeface="Roboto Mono Regular"/>
              </a:defRPr>
            </a:lvl3pPr>
            <a:lvl4pPr lvl="3" rtl="0">
              <a:lnSpc>
                <a:spcPct val="100000"/>
              </a:lnSpc>
              <a:spcBef>
                <a:spcPts val="0"/>
              </a:spcBef>
              <a:spcAft>
                <a:spcPts val="0"/>
              </a:spcAft>
              <a:buClr>
                <a:srgbClr val="FFFFFF"/>
              </a:buClr>
              <a:buSzPts val="1200"/>
              <a:buFont typeface="Roboto Mono Regular"/>
              <a:buNone/>
              <a:defRPr sz="1600">
                <a:solidFill>
                  <a:srgbClr val="FFFFFF"/>
                </a:solidFill>
                <a:latin typeface="Roboto Mono Regular"/>
                <a:ea typeface="Roboto Mono Regular"/>
                <a:cs typeface="Roboto Mono Regular"/>
                <a:sym typeface="Roboto Mono Regular"/>
              </a:defRPr>
            </a:lvl4pPr>
            <a:lvl5pPr lvl="4" rtl="0">
              <a:lnSpc>
                <a:spcPct val="100000"/>
              </a:lnSpc>
              <a:spcBef>
                <a:spcPts val="0"/>
              </a:spcBef>
              <a:spcAft>
                <a:spcPts val="0"/>
              </a:spcAft>
              <a:buClr>
                <a:srgbClr val="FFFFFF"/>
              </a:buClr>
              <a:buSzPts val="1200"/>
              <a:buFont typeface="Roboto Mono Regular"/>
              <a:buNone/>
              <a:defRPr sz="1600">
                <a:solidFill>
                  <a:srgbClr val="FFFFFF"/>
                </a:solidFill>
                <a:latin typeface="Roboto Mono Regular"/>
                <a:ea typeface="Roboto Mono Regular"/>
                <a:cs typeface="Roboto Mono Regular"/>
                <a:sym typeface="Roboto Mono Regular"/>
              </a:defRPr>
            </a:lvl5pPr>
            <a:lvl6pPr lvl="5" rtl="0">
              <a:lnSpc>
                <a:spcPct val="100000"/>
              </a:lnSpc>
              <a:spcBef>
                <a:spcPts val="0"/>
              </a:spcBef>
              <a:spcAft>
                <a:spcPts val="0"/>
              </a:spcAft>
              <a:buClr>
                <a:srgbClr val="FFFFFF"/>
              </a:buClr>
              <a:buSzPts val="1200"/>
              <a:buFont typeface="Roboto Mono Regular"/>
              <a:buNone/>
              <a:defRPr sz="1600">
                <a:solidFill>
                  <a:srgbClr val="FFFFFF"/>
                </a:solidFill>
                <a:latin typeface="Roboto Mono Regular"/>
                <a:ea typeface="Roboto Mono Regular"/>
                <a:cs typeface="Roboto Mono Regular"/>
                <a:sym typeface="Roboto Mono Regular"/>
              </a:defRPr>
            </a:lvl6pPr>
            <a:lvl7pPr lvl="6" rtl="0">
              <a:lnSpc>
                <a:spcPct val="100000"/>
              </a:lnSpc>
              <a:spcBef>
                <a:spcPts val="0"/>
              </a:spcBef>
              <a:spcAft>
                <a:spcPts val="0"/>
              </a:spcAft>
              <a:buClr>
                <a:srgbClr val="FFFFFF"/>
              </a:buClr>
              <a:buSzPts val="1200"/>
              <a:buFont typeface="Roboto Mono Regular"/>
              <a:buNone/>
              <a:defRPr sz="1600">
                <a:solidFill>
                  <a:srgbClr val="FFFFFF"/>
                </a:solidFill>
                <a:latin typeface="Roboto Mono Regular"/>
                <a:ea typeface="Roboto Mono Regular"/>
                <a:cs typeface="Roboto Mono Regular"/>
                <a:sym typeface="Roboto Mono Regular"/>
              </a:defRPr>
            </a:lvl7pPr>
            <a:lvl8pPr lvl="7" rtl="0">
              <a:lnSpc>
                <a:spcPct val="100000"/>
              </a:lnSpc>
              <a:spcBef>
                <a:spcPts val="0"/>
              </a:spcBef>
              <a:spcAft>
                <a:spcPts val="0"/>
              </a:spcAft>
              <a:buClr>
                <a:srgbClr val="FFFFFF"/>
              </a:buClr>
              <a:buSzPts val="1200"/>
              <a:buFont typeface="Roboto Mono Regular"/>
              <a:buNone/>
              <a:defRPr sz="1600">
                <a:solidFill>
                  <a:srgbClr val="FFFFFF"/>
                </a:solidFill>
                <a:latin typeface="Roboto Mono Regular"/>
                <a:ea typeface="Roboto Mono Regular"/>
                <a:cs typeface="Roboto Mono Regular"/>
                <a:sym typeface="Roboto Mono Regular"/>
              </a:defRPr>
            </a:lvl8pPr>
            <a:lvl9pPr lvl="8" rtl="0">
              <a:lnSpc>
                <a:spcPct val="100000"/>
              </a:lnSpc>
              <a:spcBef>
                <a:spcPts val="0"/>
              </a:spcBef>
              <a:spcAft>
                <a:spcPts val="0"/>
              </a:spcAft>
              <a:buClr>
                <a:srgbClr val="FFFFFF"/>
              </a:buClr>
              <a:buSzPts val="1200"/>
              <a:buFont typeface="Roboto Mono Regular"/>
              <a:buNone/>
              <a:defRPr sz="1600">
                <a:solidFill>
                  <a:srgbClr val="FFFFFF"/>
                </a:solidFill>
                <a:latin typeface="Roboto Mono Regular"/>
                <a:ea typeface="Roboto Mono Regular"/>
                <a:cs typeface="Roboto Mono Regular"/>
                <a:sym typeface="Roboto Mono Regular"/>
              </a:defRPr>
            </a:lvl9pPr>
          </a:lstStyle>
          <a:p>
            <a:endParaRPr/>
          </a:p>
        </p:txBody>
      </p:sp>
    </p:spTree>
    <p:extLst>
      <p:ext uri="{BB962C8B-B14F-4D97-AF65-F5344CB8AC3E}">
        <p14:creationId xmlns:p14="http://schemas.microsoft.com/office/powerpoint/2010/main" val="9122548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RESOURCES">
  <p:cSld name="RESOURCES">
    <p:bg>
      <p:bgPr>
        <a:solidFill>
          <a:schemeClr val="accent1"/>
        </a:solidFill>
        <a:effectLst/>
      </p:bgPr>
    </p:bg>
    <p:spTree>
      <p:nvGrpSpPr>
        <p:cNvPr id="1" name="Shape 92"/>
        <p:cNvGrpSpPr/>
        <p:nvPr/>
      </p:nvGrpSpPr>
      <p:grpSpPr>
        <a:xfrm>
          <a:off x="0" y="0"/>
          <a:ext cx="0" cy="0"/>
          <a:chOff x="0" y="0"/>
          <a:chExt cx="0" cy="0"/>
        </a:xfrm>
      </p:grpSpPr>
      <p:sp>
        <p:nvSpPr>
          <p:cNvPr id="93" name="Google Shape;93;p16"/>
          <p:cNvSpPr/>
          <p:nvPr/>
        </p:nvSpPr>
        <p:spPr>
          <a:xfrm>
            <a:off x="-465833" y="1716667"/>
            <a:ext cx="9109600" cy="4809600"/>
          </a:xfrm>
          <a:prstGeom prst="rect">
            <a:avLst/>
          </a:prstGeom>
          <a:gradFill>
            <a:gsLst>
              <a:gs pos="0">
                <a:srgbClr val="052643"/>
              </a:gs>
              <a:gs pos="100000">
                <a:srgbClr val="041523"/>
              </a:gs>
            </a:gsLst>
            <a:path path="circle">
              <a:fillToRect l="50000" t="50000" r="50000" b="50000"/>
            </a:path>
            <a:tileRect/>
          </a:gra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94" name="Google Shape;94;p16"/>
          <p:cNvSpPr txBox="1">
            <a:spLocks noGrp="1"/>
          </p:cNvSpPr>
          <p:nvPr>
            <p:ph type="body" idx="1"/>
          </p:nvPr>
        </p:nvSpPr>
        <p:spPr>
          <a:xfrm>
            <a:off x="1080000" y="1970867"/>
            <a:ext cx="11360800" cy="4555200"/>
          </a:xfrm>
          <a:prstGeom prst="rect">
            <a:avLst/>
          </a:prstGeom>
        </p:spPr>
        <p:txBody>
          <a:bodyPr spcFirstLastPara="1" wrap="square" lIns="91425" tIns="91425" rIns="91425" bIns="91425" anchor="t" anchorCtr="0">
            <a:noAutofit/>
          </a:bodyPr>
          <a:lstStyle>
            <a:lvl1pPr marL="609585" lvl="0" indent="-372524" rtl="0">
              <a:lnSpc>
                <a:spcPct val="115000"/>
              </a:lnSpc>
              <a:spcBef>
                <a:spcPts val="0"/>
              </a:spcBef>
              <a:spcAft>
                <a:spcPts val="0"/>
              </a:spcAft>
              <a:buClr>
                <a:srgbClr val="1EFFC1"/>
              </a:buClr>
              <a:buSzPts val="800"/>
              <a:buChar char="●"/>
              <a:defRPr sz="1067">
                <a:solidFill>
                  <a:srgbClr val="1EFFC1"/>
                </a:solidFill>
              </a:defRPr>
            </a:lvl1pPr>
            <a:lvl2pPr marL="1219170" lvl="1" indent="-372524" rtl="0">
              <a:lnSpc>
                <a:spcPct val="115000"/>
              </a:lnSpc>
              <a:spcBef>
                <a:spcPts val="2133"/>
              </a:spcBef>
              <a:spcAft>
                <a:spcPts val="0"/>
              </a:spcAft>
              <a:buClr>
                <a:srgbClr val="1EFFC1"/>
              </a:buClr>
              <a:buSzPts val="800"/>
              <a:buChar char="○"/>
              <a:defRPr sz="1067">
                <a:solidFill>
                  <a:srgbClr val="1EFFC1"/>
                </a:solidFill>
              </a:defRPr>
            </a:lvl2pPr>
            <a:lvl3pPr marL="1828754" lvl="2" indent="-372524" rtl="0">
              <a:lnSpc>
                <a:spcPct val="115000"/>
              </a:lnSpc>
              <a:spcBef>
                <a:spcPts val="2133"/>
              </a:spcBef>
              <a:spcAft>
                <a:spcPts val="0"/>
              </a:spcAft>
              <a:buClr>
                <a:srgbClr val="1EFFC1"/>
              </a:buClr>
              <a:buSzPts val="800"/>
              <a:buChar char="■"/>
              <a:defRPr sz="1067">
                <a:solidFill>
                  <a:srgbClr val="1EFFC1"/>
                </a:solidFill>
              </a:defRPr>
            </a:lvl3pPr>
            <a:lvl4pPr marL="2438339" lvl="3" indent="-372524" rtl="0">
              <a:lnSpc>
                <a:spcPct val="115000"/>
              </a:lnSpc>
              <a:spcBef>
                <a:spcPts val="2133"/>
              </a:spcBef>
              <a:spcAft>
                <a:spcPts val="0"/>
              </a:spcAft>
              <a:buClr>
                <a:srgbClr val="1EFFC1"/>
              </a:buClr>
              <a:buSzPts val="800"/>
              <a:buChar char="●"/>
              <a:defRPr sz="1067">
                <a:solidFill>
                  <a:srgbClr val="1EFFC1"/>
                </a:solidFill>
              </a:defRPr>
            </a:lvl4pPr>
            <a:lvl5pPr marL="3047924" lvl="4" indent="-372524" rtl="0">
              <a:lnSpc>
                <a:spcPct val="115000"/>
              </a:lnSpc>
              <a:spcBef>
                <a:spcPts val="2133"/>
              </a:spcBef>
              <a:spcAft>
                <a:spcPts val="0"/>
              </a:spcAft>
              <a:buClr>
                <a:srgbClr val="1EFFC1"/>
              </a:buClr>
              <a:buSzPts val="800"/>
              <a:buChar char="○"/>
              <a:defRPr sz="1067">
                <a:solidFill>
                  <a:srgbClr val="1EFFC1"/>
                </a:solidFill>
              </a:defRPr>
            </a:lvl5pPr>
            <a:lvl6pPr marL="3657509" lvl="5" indent="-372524" rtl="0">
              <a:lnSpc>
                <a:spcPct val="115000"/>
              </a:lnSpc>
              <a:spcBef>
                <a:spcPts val="2133"/>
              </a:spcBef>
              <a:spcAft>
                <a:spcPts val="0"/>
              </a:spcAft>
              <a:buClr>
                <a:srgbClr val="1EFFC1"/>
              </a:buClr>
              <a:buSzPts val="800"/>
              <a:buChar char="■"/>
              <a:defRPr sz="1067">
                <a:solidFill>
                  <a:srgbClr val="1EFFC1"/>
                </a:solidFill>
              </a:defRPr>
            </a:lvl6pPr>
            <a:lvl7pPr marL="4267093" lvl="6" indent="-372524" rtl="0">
              <a:lnSpc>
                <a:spcPct val="115000"/>
              </a:lnSpc>
              <a:spcBef>
                <a:spcPts val="2133"/>
              </a:spcBef>
              <a:spcAft>
                <a:spcPts val="0"/>
              </a:spcAft>
              <a:buClr>
                <a:srgbClr val="1EFFC1"/>
              </a:buClr>
              <a:buSzPts val="800"/>
              <a:buChar char="●"/>
              <a:defRPr sz="1067">
                <a:solidFill>
                  <a:srgbClr val="1EFFC1"/>
                </a:solidFill>
              </a:defRPr>
            </a:lvl7pPr>
            <a:lvl8pPr marL="4876678" lvl="7" indent="-372524" rtl="0">
              <a:lnSpc>
                <a:spcPct val="115000"/>
              </a:lnSpc>
              <a:spcBef>
                <a:spcPts val="2133"/>
              </a:spcBef>
              <a:spcAft>
                <a:spcPts val="0"/>
              </a:spcAft>
              <a:buClr>
                <a:srgbClr val="1EFFC1"/>
              </a:buClr>
              <a:buSzPts val="800"/>
              <a:buChar char="○"/>
              <a:defRPr sz="1067">
                <a:solidFill>
                  <a:srgbClr val="1EFFC1"/>
                </a:solidFill>
              </a:defRPr>
            </a:lvl8pPr>
            <a:lvl9pPr marL="5486263" lvl="8" indent="-372524" rtl="0">
              <a:lnSpc>
                <a:spcPct val="115000"/>
              </a:lnSpc>
              <a:spcBef>
                <a:spcPts val="2133"/>
              </a:spcBef>
              <a:spcAft>
                <a:spcPts val="2133"/>
              </a:spcAft>
              <a:buClr>
                <a:srgbClr val="1EFFC1"/>
              </a:buClr>
              <a:buSzPts val="800"/>
              <a:buChar char="■"/>
              <a:defRPr sz="1067">
                <a:solidFill>
                  <a:srgbClr val="1EFFC1"/>
                </a:solidFill>
              </a:defRPr>
            </a:lvl9pPr>
          </a:lstStyle>
          <a:p>
            <a:endParaRPr/>
          </a:p>
        </p:txBody>
      </p:sp>
      <p:sp>
        <p:nvSpPr>
          <p:cNvPr id="95" name="Google Shape;95;p16"/>
          <p:cNvSpPr txBox="1">
            <a:spLocks noGrp="1"/>
          </p:cNvSpPr>
          <p:nvPr>
            <p:ph type="ctrTitle"/>
          </p:nvPr>
        </p:nvSpPr>
        <p:spPr>
          <a:xfrm>
            <a:off x="1189767" y="859400"/>
            <a:ext cx="10586800" cy="808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61234"/>
              </a:buClr>
              <a:buSzPts val="3000"/>
              <a:buFont typeface="Roboto Black"/>
              <a:buNone/>
              <a:defRPr sz="4000" b="0">
                <a:solidFill>
                  <a:srgbClr val="161234"/>
                </a:solidFill>
                <a:latin typeface="Roboto Black"/>
                <a:ea typeface="Roboto Black"/>
                <a:cs typeface="Roboto Black"/>
                <a:sym typeface="Roboto Black"/>
              </a:defRPr>
            </a:lvl1pPr>
            <a:lvl2pPr lvl="1" rtl="0">
              <a:spcBef>
                <a:spcPts val="0"/>
              </a:spcBef>
              <a:spcAft>
                <a:spcPts val="0"/>
              </a:spcAft>
              <a:buClr>
                <a:srgbClr val="161234"/>
              </a:buClr>
              <a:buSzPts val="5200"/>
              <a:buNone/>
              <a:defRPr sz="6933">
                <a:solidFill>
                  <a:srgbClr val="161234"/>
                </a:solidFill>
              </a:defRPr>
            </a:lvl2pPr>
            <a:lvl3pPr lvl="2" rtl="0">
              <a:spcBef>
                <a:spcPts val="0"/>
              </a:spcBef>
              <a:spcAft>
                <a:spcPts val="0"/>
              </a:spcAft>
              <a:buClr>
                <a:srgbClr val="161234"/>
              </a:buClr>
              <a:buSzPts val="5200"/>
              <a:buNone/>
              <a:defRPr sz="6933">
                <a:solidFill>
                  <a:srgbClr val="161234"/>
                </a:solidFill>
              </a:defRPr>
            </a:lvl3pPr>
            <a:lvl4pPr lvl="3" rtl="0">
              <a:spcBef>
                <a:spcPts val="0"/>
              </a:spcBef>
              <a:spcAft>
                <a:spcPts val="0"/>
              </a:spcAft>
              <a:buClr>
                <a:srgbClr val="161234"/>
              </a:buClr>
              <a:buSzPts val="5200"/>
              <a:buNone/>
              <a:defRPr sz="6933">
                <a:solidFill>
                  <a:srgbClr val="161234"/>
                </a:solidFill>
              </a:defRPr>
            </a:lvl4pPr>
            <a:lvl5pPr lvl="4" rtl="0">
              <a:spcBef>
                <a:spcPts val="0"/>
              </a:spcBef>
              <a:spcAft>
                <a:spcPts val="0"/>
              </a:spcAft>
              <a:buClr>
                <a:srgbClr val="161234"/>
              </a:buClr>
              <a:buSzPts val="5200"/>
              <a:buNone/>
              <a:defRPr sz="6933">
                <a:solidFill>
                  <a:srgbClr val="161234"/>
                </a:solidFill>
              </a:defRPr>
            </a:lvl5pPr>
            <a:lvl6pPr lvl="5" rtl="0">
              <a:spcBef>
                <a:spcPts val="0"/>
              </a:spcBef>
              <a:spcAft>
                <a:spcPts val="0"/>
              </a:spcAft>
              <a:buClr>
                <a:srgbClr val="161234"/>
              </a:buClr>
              <a:buSzPts val="5200"/>
              <a:buNone/>
              <a:defRPr sz="6933">
                <a:solidFill>
                  <a:srgbClr val="161234"/>
                </a:solidFill>
              </a:defRPr>
            </a:lvl6pPr>
            <a:lvl7pPr lvl="6" rtl="0">
              <a:spcBef>
                <a:spcPts val="0"/>
              </a:spcBef>
              <a:spcAft>
                <a:spcPts val="0"/>
              </a:spcAft>
              <a:buClr>
                <a:srgbClr val="161234"/>
              </a:buClr>
              <a:buSzPts val="5200"/>
              <a:buNone/>
              <a:defRPr sz="6933">
                <a:solidFill>
                  <a:srgbClr val="161234"/>
                </a:solidFill>
              </a:defRPr>
            </a:lvl7pPr>
            <a:lvl8pPr lvl="7" rtl="0">
              <a:spcBef>
                <a:spcPts val="0"/>
              </a:spcBef>
              <a:spcAft>
                <a:spcPts val="0"/>
              </a:spcAft>
              <a:buClr>
                <a:srgbClr val="161234"/>
              </a:buClr>
              <a:buSzPts val="5200"/>
              <a:buNone/>
              <a:defRPr sz="6933">
                <a:solidFill>
                  <a:srgbClr val="161234"/>
                </a:solidFill>
              </a:defRPr>
            </a:lvl8pPr>
            <a:lvl9pPr lvl="8" rtl="0">
              <a:spcBef>
                <a:spcPts val="0"/>
              </a:spcBef>
              <a:spcAft>
                <a:spcPts val="0"/>
              </a:spcAft>
              <a:buClr>
                <a:srgbClr val="161234"/>
              </a:buClr>
              <a:buSzPts val="5200"/>
              <a:buNone/>
              <a:defRPr sz="6933">
                <a:solidFill>
                  <a:srgbClr val="161234"/>
                </a:solidFill>
              </a:defRPr>
            </a:lvl9pPr>
          </a:lstStyle>
          <a:p>
            <a:endParaRPr/>
          </a:p>
        </p:txBody>
      </p:sp>
    </p:spTree>
    <p:extLst>
      <p:ext uri="{BB962C8B-B14F-4D97-AF65-F5344CB8AC3E}">
        <p14:creationId xmlns:p14="http://schemas.microsoft.com/office/powerpoint/2010/main" val="2925741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6C476-162B-0A4E-B46E-F6090EEF035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81C5C540-D9B5-5045-A29B-80CE994E76BF}"/>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C37F324-20BB-CE49-92E5-5EF0D5C28E3D}"/>
              </a:ext>
            </a:extLst>
          </p:cNvPr>
          <p:cNvSpPr>
            <a:spLocks noGrp="1"/>
          </p:cNvSpPr>
          <p:nvPr>
            <p:ph type="dt" sz="half" idx="10"/>
          </p:nvPr>
        </p:nvSpPr>
        <p:spPr/>
        <p:txBody>
          <a:bodyPr/>
          <a:lstStyle/>
          <a:p>
            <a:fld id="{381D0C9A-BED0-194F-83C5-BF3090EE95D7}" type="datetimeFigureOut">
              <a:rPr lang="en-US" smtClean="0"/>
              <a:t>4/2/21</a:t>
            </a:fld>
            <a:endParaRPr lang="en-US"/>
          </a:p>
        </p:txBody>
      </p:sp>
      <p:sp>
        <p:nvSpPr>
          <p:cNvPr id="5" name="Footer Placeholder 4">
            <a:extLst>
              <a:ext uri="{FF2B5EF4-FFF2-40B4-BE49-F238E27FC236}">
                <a16:creationId xmlns:a16="http://schemas.microsoft.com/office/drawing/2014/main" id="{46554E52-1EC5-B641-B1A9-095FD943D0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A20B54-84E8-FB45-A16A-F4D13972F240}"/>
              </a:ext>
            </a:extLst>
          </p:cNvPr>
          <p:cNvSpPr>
            <a:spLocks noGrp="1"/>
          </p:cNvSpPr>
          <p:nvPr>
            <p:ph type="sldNum" sz="quarter" idx="12"/>
          </p:nvPr>
        </p:nvSpPr>
        <p:spPr/>
        <p:txBody>
          <a:bodyPr/>
          <a:lstStyle/>
          <a:p>
            <a:fld id="{C23DA05D-54BB-5049-AA48-4B11156097BC}" type="slidenum">
              <a:rPr lang="en-US" smtClean="0"/>
              <a:t>‹#›</a:t>
            </a:fld>
            <a:endParaRPr lang="en-US"/>
          </a:p>
        </p:txBody>
      </p:sp>
    </p:spTree>
    <p:extLst>
      <p:ext uri="{BB962C8B-B14F-4D97-AF65-F5344CB8AC3E}">
        <p14:creationId xmlns:p14="http://schemas.microsoft.com/office/powerpoint/2010/main" val="3244564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E5FF1-1FAF-424F-BAD2-9FBDA6A1A70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2BACCE1C-2FCE-6540-82A7-8DC96BA9E22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A985D383-56C0-524E-B316-2AC98C7B6BF8}"/>
              </a:ext>
            </a:extLst>
          </p:cNvPr>
          <p:cNvSpPr>
            <a:spLocks noGrp="1"/>
          </p:cNvSpPr>
          <p:nvPr>
            <p:ph type="dt" sz="half" idx="10"/>
          </p:nvPr>
        </p:nvSpPr>
        <p:spPr/>
        <p:txBody>
          <a:bodyPr/>
          <a:lstStyle/>
          <a:p>
            <a:fld id="{381D0C9A-BED0-194F-83C5-BF3090EE95D7}" type="datetimeFigureOut">
              <a:rPr lang="en-US" smtClean="0"/>
              <a:t>4/2/21</a:t>
            </a:fld>
            <a:endParaRPr lang="en-US"/>
          </a:p>
        </p:txBody>
      </p:sp>
      <p:sp>
        <p:nvSpPr>
          <p:cNvPr id="5" name="Footer Placeholder 4">
            <a:extLst>
              <a:ext uri="{FF2B5EF4-FFF2-40B4-BE49-F238E27FC236}">
                <a16:creationId xmlns:a16="http://schemas.microsoft.com/office/drawing/2014/main" id="{4F376663-EC88-7D4F-BC8E-A77811891D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77A3A8-E26A-8842-BEE2-7E394612B33E}"/>
              </a:ext>
            </a:extLst>
          </p:cNvPr>
          <p:cNvSpPr>
            <a:spLocks noGrp="1"/>
          </p:cNvSpPr>
          <p:nvPr>
            <p:ph type="sldNum" sz="quarter" idx="12"/>
          </p:nvPr>
        </p:nvSpPr>
        <p:spPr/>
        <p:txBody>
          <a:bodyPr/>
          <a:lstStyle/>
          <a:p>
            <a:fld id="{C23DA05D-54BB-5049-AA48-4B11156097BC}" type="slidenum">
              <a:rPr lang="en-US" smtClean="0"/>
              <a:t>‹#›</a:t>
            </a:fld>
            <a:endParaRPr lang="en-US"/>
          </a:p>
        </p:txBody>
      </p:sp>
    </p:spTree>
    <p:extLst>
      <p:ext uri="{BB962C8B-B14F-4D97-AF65-F5344CB8AC3E}">
        <p14:creationId xmlns:p14="http://schemas.microsoft.com/office/powerpoint/2010/main" val="26441550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8F6A7-7626-AD45-A1A0-89FFA1A4194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899AEEEB-046F-7741-ACA8-2005876A4C59}"/>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B97A5D9-4D1F-C24C-A041-812870675EA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8459BF8E-4D85-4B40-943B-03A686CF0B79}"/>
              </a:ext>
            </a:extLst>
          </p:cNvPr>
          <p:cNvSpPr>
            <a:spLocks noGrp="1"/>
          </p:cNvSpPr>
          <p:nvPr>
            <p:ph type="dt" sz="half" idx="10"/>
          </p:nvPr>
        </p:nvSpPr>
        <p:spPr/>
        <p:txBody>
          <a:bodyPr/>
          <a:lstStyle/>
          <a:p>
            <a:fld id="{381D0C9A-BED0-194F-83C5-BF3090EE95D7}" type="datetimeFigureOut">
              <a:rPr lang="en-US" smtClean="0"/>
              <a:t>4/2/21</a:t>
            </a:fld>
            <a:endParaRPr lang="en-US"/>
          </a:p>
        </p:txBody>
      </p:sp>
      <p:sp>
        <p:nvSpPr>
          <p:cNvPr id="6" name="Footer Placeholder 5">
            <a:extLst>
              <a:ext uri="{FF2B5EF4-FFF2-40B4-BE49-F238E27FC236}">
                <a16:creationId xmlns:a16="http://schemas.microsoft.com/office/drawing/2014/main" id="{A592CADC-229B-4C44-8724-EAC096FDD1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0C949C-CBFD-524C-81F3-FD83C987A097}"/>
              </a:ext>
            </a:extLst>
          </p:cNvPr>
          <p:cNvSpPr>
            <a:spLocks noGrp="1"/>
          </p:cNvSpPr>
          <p:nvPr>
            <p:ph type="sldNum" sz="quarter" idx="12"/>
          </p:nvPr>
        </p:nvSpPr>
        <p:spPr/>
        <p:txBody>
          <a:bodyPr/>
          <a:lstStyle/>
          <a:p>
            <a:fld id="{C23DA05D-54BB-5049-AA48-4B11156097BC}" type="slidenum">
              <a:rPr lang="en-US" smtClean="0"/>
              <a:t>‹#›</a:t>
            </a:fld>
            <a:endParaRPr lang="en-US"/>
          </a:p>
        </p:txBody>
      </p:sp>
    </p:spTree>
    <p:extLst>
      <p:ext uri="{BB962C8B-B14F-4D97-AF65-F5344CB8AC3E}">
        <p14:creationId xmlns:p14="http://schemas.microsoft.com/office/powerpoint/2010/main" val="27346343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236CF-3912-EE40-B856-406F56557CDE}"/>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E34C785-D8ED-6245-A9FC-2F47B58E78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6D99F8F9-DE51-234F-8BFA-121E493B8317}"/>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AD8A771-14CD-0E47-87F7-B0910FCE53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53C82A69-3FCC-104F-8E4A-CA86F76F85E7}"/>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E988A9DC-1A3E-6448-8D82-CE5CE72B5D28}"/>
              </a:ext>
            </a:extLst>
          </p:cNvPr>
          <p:cNvSpPr>
            <a:spLocks noGrp="1"/>
          </p:cNvSpPr>
          <p:nvPr>
            <p:ph type="dt" sz="half" idx="10"/>
          </p:nvPr>
        </p:nvSpPr>
        <p:spPr/>
        <p:txBody>
          <a:bodyPr/>
          <a:lstStyle/>
          <a:p>
            <a:fld id="{381D0C9A-BED0-194F-83C5-BF3090EE95D7}" type="datetimeFigureOut">
              <a:rPr lang="en-US" smtClean="0"/>
              <a:t>4/2/21</a:t>
            </a:fld>
            <a:endParaRPr lang="en-US"/>
          </a:p>
        </p:txBody>
      </p:sp>
      <p:sp>
        <p:nvSpPr>
          <p:cNvPr id="8" name="Footer Placeholder 7">
            <a:extLst>
              <a:ext uri="{FF2B5EF4-FFF2-40B4-BE49-F238E27FC236}">
                <a16:creationId xmlns:a16="http://schemas.microsoft.com/office/drawing/2014/main" id="{2A1BD2E0-D588-3343-948C-BB5B3BBACED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E4DA2BD-9E47-2A4D-8130-10A2D13C966D}"/>
              </a:ext>
            </a:extLst>
          </p:cNvPr>
          <p:cNvSpPr>
            <a:spLocks noGrp="1"/>
          </p:cNvSpPr>
          <p:nvPr>
            <p:ph type="sldNum" sz="quarter" idx="12"/>
          </p:nvPr>
        </p:nvSpPr>
        <p:spPr/>
        <p:txBody>
          <a:bodyPr/>
          <a:lstStyle/>
          <a:p>
            <a:fld id="{C23DA05D-54BB-5049-AA48-4B11156097BC}" type="slidenum">
              <a:rPr lang="en-US" smtClean="0"/>
              <a:t>‹#›</a:t>
            </a:fld>
            <a:endParaRPr lang="en-US"/>
          </a:p>
        </p:txBody>
      </p:sp>
    </p:spTree>
    <p:extLst>
      <p:ext uri="{BB962C8B-B14F-4D97-AF65-F5344CB8AC3E}">
        <p14:creationId xmlns:p14="http://schemas.microsoft.com/office/powerpoint/2010/main" val="9810830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44548-B5DC-4A45-893D-17A62F275B10}"/>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58EBE064-3DF2-B34C-9559-B6796F09E670}"/>
              </a:ext>
            </a:extLst>
          </p:cNvPr>
          <p:cNvSpPr>
            <a:spLocks noGrp="1"/>
          </p:cNvSpPr>
          <p:nvPr>
            <p:ph type="dt" sz="half" idx="10"/>
          </p:nvPr>
        </p:nvSpPr>
        <p:spPr/>
        <p:txBody>
          <a:bodyPr/>
          <a:lstStyle/>
          <a:p>
            <a:fld id="{381D0C9A-BED0-194F-83C5-BF3090EE95D7}" type="datetimeFigureOut">
              <a:rPr lang="en-US" smtClean="0"/>
              <a:t>4/2/21</a:t>
            </a:fld>
            <a:endParaRPr lang="en-US"/>
          </a:p>
        </p:txBody>
      </p:sp>
      <p:sp>
        <p:nvSpPr>
          <p:cNvPr id="4" name="Footer Placeholder 3">
            <a:extLst>
              <a:ext uri="{FF2B5EF4-FFF2-40B4-BE49-F238E27FC236}">
                <a16:creationId xmlns:a16="http://schemas.microsoft.com/office/drawing/2014/main" id="{E0DB55FB-6856-7B4D-9296-DCF4781CE7D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6EC1CDE-E7AA-DC4B-B173-0127A79727B1}"/>
              </a:ext>
            </a:extLst>
          </p:cNvPr>
          <p:cNvSpPr>
            <a:spLocks noGrp="1"/>
          </p:cNvSpPr>
          <p:nvPr>
            <p:ph type="sldNum" sz="quarter" idx="12"/>
          </p:nvPr>
        </p:nvSpPr>
        <p:spPr/>
        <p:txBody>
          <a:bodyPr/>
          <a:lstStyle/>
          <a:p>
            <a:fld id="{C23DA05D-54BB-5049-AA48-4B11156097BC}" type="slidenum">
              <a:rPr lang="en-US" smtClean="0"/>
              <a:t>‹#›</a:t>
            </a:fld>
            <a:endParaRPr lang="en-US"/>
          </a:p>
        </p:txBody>
      </p:sp>
    </p:spTree>
    <p:extLst>
      <p:ext uri="{BB962C8B-B14F-4D97-AF65-F5344CB8AC3E}">
        <p14:creationId xmlns:p14="http://schemas.microsoft.com/office/powerpoint/2010/main" val="30278578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E262CCD-CE5E-4446-9740-60E7F69F5B4D}"/>
              </a:ext>
            </a:extLst>
          </p:cNvPr>
          <p:cNvSpPr>
            <a:spLocks noGrp="1"/>
          </p:cNvSpPr>
          <p:nvPr>
            <p:ph type="dt" sz="half" idx="10"/>
          </p:nvPr>
        </p:nvSpPr>
        <p:spPr/>
        <p:txBody>
          <a:bodyPr/>
          <a:lstStyle/>
          <a:p>
            <a:fld id="{381D0C9A-BED0-194F-83C5-BF3090EE95D7}" type="datetimeFigureOut">
              <a:rPr lang="en-US" smtClean="0"/>
              <a:t>4/2/21</a:t>
            </a:fld>
            <a:endParaRPr lang="en-US"/>
          </a:p>
        </p:txBody>
      </p:sp>
      <p:sp>
        <p:nvSpPr>
          <p:cNvPr id="3" name="Footer Placeholder 2">
            <a:extLst>
              <a:ext uri="{FF2B5EF4-FFF2-40B4-BE49-F238E27FC236}">
                <a16:creationId xmlns:a16="http://schemas.microsoft.com/office/drawing/2014/main" id="{EC67E6C5-8EAC-DD4E-96F1-C47CFC34533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07FD0BB-3224-1648-8EBF-A12E81A1084C}"/>
              </a:ext>
            </a:extLst>
          </p:cNvPr>
          <p:cNvSpPr>
            <a:spLocks noGrp="1"/>
          </p:cNvSpPr>
          <p:nvPr>
            <p:ph type="sldNum" sz="quarter" idx="12"/>
          </p:nvPr>
        </p:nvSpPr>
        <p:spPr/>
        <p:txBody>
          <a:bodyPr/>
          <a:lstStyle/>
          <a:p>
            <a:fld id="{C23DA05D-54BB-5049-AA48-4B11156097BC}" type="slidenum">
              <a:rPr lang="en-US" smtClean="0"/>
              <a:t>‹#›</a:t>
            </a:fld>
            <a:endParaRPr lang="en-US"/>
          </a:p>
        </p:txBody>
      </p:sp>
    </p:spTree>
    <p:extLst>
      <p:ext uri="{BB962C8B-B14F-4D97-AF65-F5344CB8AC3E}">
        <p14:creationId xmlns:p14="http://schemas.microsoft.com/office/powerpoint/2010/main" val="351539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B8A63-8C27-6442-AC20-029B372035F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997170AD-36F9-1949-B290-A6C62EA7FB9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543ED477-E6DA-6A44-ABA6-6AFC88109F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B0BC5C5-6DC5-CA49-BD92-4A6CE24D05AD}"/>
              </a:ext>
            </a:extLst>
          </p:cNvPr>
          <p:cNvSpPr>
            <a:spLocks noGrp="1"/>
          </p:cNvSpPr>
          <p:nvPr>
            <p:ph type="dt" sz="half" idx="10"/>
          </p:nvPr>
        </p:nvSpPr>
        <p:spPr/>
        <p:txBody>
          <a:bodyPr/>
          <a:lstStyle/>
          <a:p>
            <a:fld id="{381D0C9A-BED0-194F-83C5-BF3090EE95D7}" type="datetimeFigureOut">
              <a:rPr lang="en-US" smtClean="0"/>
              <a:t>4/2/21</a:t>
            </a:fld>
            <a:endParaRPr lang="en-US"/>
          </a:p>
        </p:txBody>
      </p:sp>
      <p:sp>
        <p:nvSpPr>
          <p:cNvPr id="6" name="Footer Placeholder 5">
            <a:extLst>
              <a:ext uri="{FF2B5EF4-FFF2-40B4-BE49-F238E27FC236}">
                <a16:creationId xmlns:a16="http://schemas.microsoft.com/office/drawing/2014/main" id="{464D950B-7306-B642-8688-98CC2DBA65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445D79-7042-874D-BCC2-BF6B4160EC1F}"/>
              </a:ext>
            </a:extLst>
          </p:cNvPr>
          <p:cNvSpPr>
            <a:spLocks noGrp="1"/>
          </p:cNvSpPr>
          <p:nvPr>
            <p:ph type="sldNum" sz="quarter" idx="12"/>
          </p:nvPr>
        </p:nvSpPr>
        <p:spPr/>
        <p:txBody>
          <a:bodyPr/>
          <a:lstStyle/>
          <a:p>
            <a:fld id="{C23DA05D-54BB-5049-AA48-4B11156097BC}" type="slidenum">
              <a:rPr lang="en-US" smtClean="0"/>
              <a:t>‹#›</a:t>
            </a:fld>
            <a:endParaRPr lang="en-US"/>
          </a:p>
        </p:txBody>
      </p:sp>
    </p:spTree>
    <p:extLst>
      <p:ext uri="{BB962C8B-B14F-4D97-AF65-F5344CB8AC3E}">
        <p14:creationId xmlns:p14="http://schemas.microsoft.com/office/powerpoint/2010/main" val="34175671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FC98A-3ED5-2547-8901-EB9B3C5B8EF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9DA42DDB-8EB6-6744-A977-6FFB0165C5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A5485D7-FB54-FA48-8C50-F8FB3C7649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0834F1F-0A0A-8B4B-B634-77D6C6AD865F}"/>
              </a:ext>
            </a:extLst>
          </p:cNvPr>
          <p:cNvSpPr>
            <a:spLocks noGrp="1"/>
          </p:cNvSpPr>
          <p:nvPr>
            <p:ph type="dt" sz="half" idx="10"/>
          </p:nvPr>
        </p:nvSpPr>
        <p:spPr/>
        <p:txBody>
          <a:bodyPr/>
          <a:lstStyle/>
          <a:p>
            <a:fld id="{381D0C9A-BED0-194F-83C5-BF3090EE95D7}" type="datetimeFigureOut">
              <a:rPr lang="en-US" smtClean="0"/>
              <a:t>4/2/21</a:t>
            </a:fld>
            <a:endParaRPr lang="en-US"/>
          </a:p>
        </p:txBody>
      </p:sp>
      <p:sp>
        <p:nvSpPr>
          <p:cNvPr id="6" name="Footer Placeholder 5">
            <a:extLst>
              <a:ext uri="{FF2B5EF4-FFF2-40B4-BE49-F238E27FC236}">
                <a16:creationId xmlns:a16="http://schemas.microsoft.com/office/drawing/2014/main" id="{178723A0-6636-7A42-8F9F-136BD2FDE1D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FDABCD-CECD-6C42-89C1-96119BB02538}"/>
              </a:ext>
            </a:extLst>
          </p:cNvPr>
          <p:cNvSpPr>
            <a:spLocks noGrp="1"/>
          </p:cNvSpPr>
          <p:nvPr>
            <p:ph type="sldNum" sz="quarter" idx="12"/>
          </p:nvPr>
        </p:nvSpPr>
        <p:spPr/>
        <p:txBody>
          <a:bodyPr/>
          <a:lstStyle/>
          <a:p>
            <a:fld id="{C23DA05D-54BB-5049-AA48-4B11156097BC}" type="slidenum">
              <a:rPr lang="en-US" smtClean="0"/>
              <a:t>‹#›</a:t>
            </a:fld>
            <a:endParaRPr lang="en-US"/>
          </a:p>
        </p:txBody>
      </p:sp>
    </p:spTree>
    <p:extLst>
      <p:ext uri="{BB962C8B-B14F-4D97-AF65-F5344CB8AC3E}">
        <p14:creationId xmlns:p14="http://schemas.microsoft.com/office/powerpoint/2010/main" val="35827874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3323D0-D1B4-014D-A8F2-70F5CEFB99E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41C81C7-4E03-164C-87AA-93BE89BA053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667016B-B053-E34F-A95D-D13D7D78BAD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81D0C9A-BED0-194F-83C5-BF3090EE95D7}" type="datetimeFigureOut">
              <a:rPr lang="en-US" smtClean="0"/>
              <a:t>4/2/21</a:t>
            </a:fld>
            <a:endParaRPr lang="en-US"/>
          </a:p>
        </p:txBody>
      </p:sp>
      <p:sp>
        <p:nvSpPr>
          <p:cNvPr id="5" name="Footer Placeholder 4">
            <a:extLst>
              <a:ext uri="{FF2B5EF4-FFF2-40B4-BE49-F238E27FC236}">
                <a16:creationId xmlns:a16="http://schemas.microsoft.com/office/drawing/2014/main" id="{438A762B-8390-8949-AF69-F36BC0F703C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AD602F8-C024-ED4B-AF2F-27F25024006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3DA05D-54BB-5049-AA48-4B11156097BC}" type="slidenum">
              <a:rPr lang="en-US" smtClean="0"/>
              <a:t>‹#›</a:t>
            </a:fld>
            <a:endParaRPr lang="en-US"/>
          </a:p>
        </p:txBody>
      </p:sp>
    </p:spTree>
    <p:extLst>
      <p:ext uri="{BB962C8B-B14F-4D97-AF65-F5344CB8AC3E}">
        <p14:creationId xmlns:p14="http://schemas.microsoft.com/office/powerpoint/2010/main" val="20938606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7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8" Type="http://schemas.openxmlformats.org/officeDocument/2006/relationships/hyperlink" Target="https://www.beamstacks.com/blog/moodle-advantages-and-disadvantages-learning-system/" TargetMode="External"/><Relationship Id="rId3" Type="http://schemas.openxmlformats.org/officeDocument/2006/relationships/hyperlink" Target="https://www.color-meanings.com/color-symbolism-in-literature-what-do-colors-mean-in-literature-and-poetry/" TargetMode="External"/><Relationship Id="rId7" Type="http://schemas.openxmlformats.org/officeDocument/2006/relationships/hyperlink" Target="https://www.getapp.com/education-childcare-software/a/eloomi/reviews/" TargetMode="External"/><Relationship Id="rId2" Type="http://schemas.openxmlformats.org/officeDocument/2006/relationships/notesSlide" Target="../notesSlides/notesSlide19.xml"/><Relationship Id="rId1" Type="http://schemas.openxmlformats.org/officeDocument/2006/relationships/slideLayout" Target="../slideLayouts/slideLayout14.xml"/><Relationship Id="rId6" Type="http://schemas.openxmlformats.org/officeDocument/2006/relationships/hyperlink" Target="https://calculator.s3.amazonaws.com/index.html" TargetMode="External"/><Relationship Id="rId5" Type="http://schemas.openxmlformats.org/officeDocument/2006/relationships/hyperlink" Target="https://www.ziprecruiter.com/Salaries/Web-Developer-Internship-Salary" TargetMode="External"/><Relationship Id="rId4" Type="http://schemas.openxmlformats.org/officeDocument/2006/relationships/hyperlink" Target="https://www.geeksforgeeks.org/difference-between-mean-stack-and-mern-stack/"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3.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0"/>
          <p:cNvSpPr txBox="1">
            <a:spLocks noGrp="1"/>
          </p:cNvSpPr>
          <p:nvPr>
            <p:ph type="ctrTitle"/>
          </p:nvPr>
        </p:nvSpPr>
        <p:spPr>
          <a:xfrm>
            <a:off x="7010585" y="4101247"/>
            <a:ext cx="4172800" cy="808800"/>
          </a:xfrm>
          <a:prstGeom prst="rect">
            <a:avLst/>
          </a:prstGeom>
        </p:spPr>
        <p:txBody>
          <a:bodyPr spcFirstLastPara="1" vert="horz" wrap="square" lIns="121900" tIns="121900" rIns="121900" bIns="121900" rtlCol="0" anchor="b" anchorCtr="0">
            <a:noAutofit/>
          </a:bodyPr>
          <a:lstStyle/>
          <a:p>
            <a:pPr algn="r">
              <a:spcBef>
                <a:spcPts val="0"/>
              </a:spcBef>
            </a:pPr>
            <a:r>
              <a:rPr lang="es">
                <a:solidFill>
                  <a:schemeClr val="accent1"/>
                </a:solidFill>
              </a:rPr>
              <a:t>WEB PROJECT</a:t>
            </a:r>
            <a:endParaRPr>
              <a:solidFill>
                <a:schemeClr val="accent1"/>
              </a:solidFill>
            </a:endParaRPr>
          </a:p>
          <a:p>
            <a:pPr algn="r">
              <a:spcBef>
                <a:spcPts val="0"/>
              </a:spcBef>
            </a:pPr>
            <a:r>
              <a:rPr lang="es">
                <a:solidFill>
                  <a:schemeClr val="accent1"/>
                </a:solidFill>
              </a:rPr>
              <a:t>StudE</a:t>
            </a:r>
            <a:endParaRPr>
              <a:solidFill>
                <a:schemeClr val="accent1"/>
              </a:solidFill>
            </a:endParaRPr>
          </a:p>
        </p:txBody>
      </p:sp>
      <p:sp>
        <p:nvSpPr>
          <p:cNvPr id="106" name="Google Shape;106;p20"/>
          <p:cNvSpPr txBox="1">
            <a:spLocks noGrp="1"/>
          </p:cNvSpPr>
          <p:nvPr>
            <p:ph type="subTitle" idx="1"/>
          </p:nvPr>
        </p:nvSpPr>
        <p:spPr>
          <a:xfrm>
            <a:off x="5853756" y="5002878"/>
            <a:ext cx="5246227" cy="808800"/>
          </a:xfrm>
          <a:prstGeom prst="rect">
            <a:avLst/>
          </a:prstGeom>
        </p:spPr>
        <p:txBody>
          <a:bodyPr spcFirstLastPara="1" vert="horz" wrap="square" lIns="121900" tIns="121900" rIns="121900" bIns="121900" rtlCol="0" anchor="t" anchorCtr="0">
            <a:noAutofit/>
          </a:bodyPr>
          <a:lstStyle/>
          <a:p>
            <a:pPr algn="r">
              <a:spcBef>
                <a:spcPts val="0"/>
              </a:spcBef>
            </a:pPr>
            <a:r>
              <a:rPr lang="es" sz="2000" dirty="0"/>
              <a:t>Nikunj Goenka – B00868621</a:t>
            </a:r>
          </a:p>
          <a:p>
            <a:pPr algn="r">
              <a:spcBef>
                <a:spcPts val="0"/>
              </a:spcBef>
            </a:pPr>
            <a:r>
              <a:rPr lang="es" sz="2000" dirty="0"/>
              <a:t>Prashant Sanjay Sarvi - -B00870599</a:t>
            </a:r>
          </a:p>
          <a:p>
            <a:pPr algn="r">
              <a:spcBef>
                <a:spcPts val="0"/>
              </a:spcBef>
            </a:pPr>
            <a:r>
              <a:rPr lang="es" sz="2000" dirty="0"/>
              <a:t>Bala Sundeep Krishna Dasari – B00869486</a:t>
            </a:r>
          </a:p>
          <a:p>
            <a:pPr algn="r">
              <a:spcBef>
                <a:spcPts val="0"/>
              </a:spcBef>
            </a:pPr>
            <a:r>
              <a:rPr lang="es" sz="2000" dirty="0"/>
              <a:t>Harry Ben Alex Pavuluri - B00856244</a:t>
            </a:r>
            <a:endParaRPr sz="2000" dirty="0"/>
          </a:p>
        </p:txBody>
      </p:sp>
      <p:sp>
        <p:nvSpPr>
          <p:cNvPr id="107" name="Google Shape;107;p20"/>
          <p:cNvSpPr/>
          <p:nvPr/>
        </p:nvSpPr>
        <p:spPr>
          <a:xfrm>
            <a:off x="2985010" y="5984860"/>
            <a:ext cx="1088029" cy="570505"/>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08" name="Google Shape;108;p20"/>
          <p:cNvSpPr/>
          <p:nvPr/>
        </p:nvSpPr>
        <p:spPr>
          <a:xfrm>
            <a:off x="4627197" y="1620105"/>
            <a:ext cx="541999" cy="169660"/>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09" name="Google Shape;109;p20"/>
          <p:cNvSpPr/>
          <p:nvPr/>
        </p:nvSpPr>
        <p:spPr>
          <a:xfrm>
            <a:off x="4745379" y="1790214"/>
            <a:ext cx="305632" cy="121799"/>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0" name="Google Shape;110;p20"/>
          <p:cNvSpPr/>
          <p:nvPr/>
        </p:nvSpPr>
        <p:spPr>
          <a:xfrm>
            <a:off x="4832977" y="1946597"/>
            <a:ext cx="152832" cy="131204"/>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1" name="Google Shape;111;p20"/>
          <p:cNvSpPr/>
          <p:nvPr/>
        </p:nvSpPr>
        <p:spPr>
          <a:xfrm>
            <a:off x="4504950" y="1442829"/>
            <a:ext cx="786492" cy="218547"/>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2" name="Google Shape;112;p20"/>
          <p:cNvSpPr/>
          <p:nvPr/>
        </p:nvSpPr>
        <p:spPr>
          <a:xfrm>
            <a:off x="-301441" y="1202945"/>
            <a:ext cx="4598593" cy="5293329"/>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3" name="Google Shape;113;p20"/>
          <p:cNvSpPr/>
          <p:nvPr/>
        </p:nvSpPr>
        <p:spPr>
          <a:xfrm>
            <a:off x="49013" y="3543961"/>
            <a:ext cx="1251035" cy="124902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4" name="Google Shape;114;p20"/>
          <p:cNvSpPr/>
          <p:nvPr/>
        </p:nvSpPr>
        <p:spPr>
          <a:xfrm>
            <a:off x="2206676" y="3633637"/>
            <a:ext cx="32" cy="32"/>
          </a:xfrm>
          <a:custGeom>
            <a:avLst/>
            <a:gdLst/>
            <a:ahLst/>
            <a:cxnLst/>
            <a:rect l="l" t="t" r="r" b="b"/>
            <a:pathLst>
              <a:path w="1" h="1" extrusionOk="0">
                <a:moveTo>
                  <a:pt x="1" y="0"/>
                </a:moveTo>
                <a:lnTo>
                  <a:pt x="1" y="0"/>
                </a:lnTo>
                <a:close/>
              </a:path>
            </a:pathLst>
          </a:custGeom>
          <a:solidFill>
            <a:srgbClr val="48FFD5"/>
          </a:solidFill>
          <a:ln>
            <a:noFill/>
          </a:ln>
        </p:spPr>
        <p:txBody>
          <a:bodyPr spcFirstLastPara="1" wrap="square" lIns="121900" tIns="121900" rIns="121900" bIns="121900" anchor="ctr" anchorCtr="0">
            <a:noAutofit/>
          </a:bodyPr>
          <a:lstStyle/>
          <a:p>
            <a:endParaRPr sz="2400"/>
          </a:p>
        </p:txBody>
      </p:sp>
      <p:sp>
        <p:nvSpPr>
          <p:cNvPr id="115" name="Google Shape;115;p20"/>
          <p:cNvSpPr/>
          <p:nvPr/>
        </p:nvSpPr>
        <p:spPr>
          <a:xfrm>
            <a:off x="1375394" y="3405012"/>
            <a:ext cx="892455" cy="881064"/>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18" name="Google Shape;118;p20"/>
          <p:cNvSpPr/>
          <p:nvPr/>
        </p:nvSpPr>
        <p:spPr>
          <a:xfrm>
            <a:off x="2658998" y="2623032"/>
            <a:ext cx="1316237" cy="5096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9" name="Google Shape;119;p20"/>
          <p:cNvSpPr/>
          <p:nvPr/>
        </p:nvSpPr>
        <p:spPr>
          <a:xfrm>
            <a:off x="2658998" y="2798259"/>
            <a:ext cx="1316237" cy="5096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20" name="Google Shape;120;p20"/>
          <p:cNvSpPr/>
          <p:nvPr/>
        </p:nvSpPr>
        <p:spPr>
          <a:xfrm>
            <a:off x="2658998" y="2973487"/>
            <a:ext cx="1316237" cy="50965"/>
          </a:xfrm>
          <a:custGeom>
            <a:avLst/>
            <a:gdLst/>
            <a:ahLst/>
            <a:cxnLst/>
            <a:rect l="l" t="t" r="r" b="b"/>
            <a:pathLst>
              <a:path w="41141" h="1593" extrusionOk="0">
                <a:moveTo>
                  <a:pt x="1" y="0"/>
                </a:moveTo>
                <a:lnTo>
                  <a:pt x="1" y="1593"/>
                </a:lnTo>
                <a:lnTo>
                  <a:pt x="41140" y="1593"/>
                </a:lnTo>
                <a:lnTo>
                  <a:pt x="41140" y="0"/>
                </a:ln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21" name="Google Shape;121;p20"/>
          <p:cNvSpPr/>
          <p:nvPr/>
        </p:nvSpPr>
        <p:spPr>
          <a:xfrm>
            <a:off x="2658998" y="3325958"/>
            <a:ext cx="1316237" cy="5096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22" name="Google Shape;122;p20"/>
          <p:cNvSpPr/>
          <p:nvPr/>
        </p:nvSpPr>
        <p:spPr>
          <a:xfrm>
            <a:off x="2658998" y="3501184"/>
            <a:ext cx="1316237" cy="5096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23" name="Google Shape;123;p20"/>
          <p:cNvSpPr/>
          <p:nvPr/>
        </p:nvSpPr>
        <p:spPr>
          <a:xfrm>
            <a:off x="2658998" y="3851640"/>
            <a:ext cx="1316237" cy="50965"/>
          </a:xfrm>
          <a:custGeom>
            <a:avLst/>
            <a:gdLst/>
            <a:ahLst/>
            <a:cxnLst/>
            <a:rect l="l" t="t" r="r" b="b"/>
            <a:pathLst>
              <a:path w="41141" h="1593" extrusionOk="0">
                <a:moveTo>
                  <a:pt x="1" y="0"/>
                </a:moveTo>
                <a:lnTo>
                  <a:pt x="1" y="1592"/>
                </a:lnTo>
                <a:lnTo>
                  <a:pt x="41140" y="1592"/>
                </a:lnTo>
                <a:lnTo>
                  <a:pt x="41140" y="0"/>
                </a:ln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24" name="Google Shape;124;p20"/>
          <p:cNvSpPr/>
          <p:nvPr/>
        </p:nvSpPr>
        <p:spPr>
          <a:xfrm>
            <a:off x="2658998" y="4026867"/>
            <a:ext cx="1316237" cy="5096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25" name="Google Shape;125;p20"/>
          <p:cNvSpPr/>
          <p:nvPr/>
        </p:nvSpPr>
        <p:spPr>
          <a:xfrm>
            <a:off x="2658998" y="4377291"/>
            <a:ext cx="1316237" cy="5096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26" name="Google Shape;126;p20"/>
          <p:cNvSpPr/>
          <p:nvPr/>
        </p:nvSpPr>
        <p:spPr>
          <a:xfrm>
            <a:off x="77553" y="2623032"/>
            <a:ext cx="2273831" cy="5096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27" name="Google Shape;127;p20"/>
          <p:cNvSpPr/>
          <p:nvPr/>
        </p:nvSpPr>
        <p:spPr>
          <a:xfrm>
            <a:off x="77553" y="2798259"/>
            <a:ext cx="2273831" cy="5096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28" name="Google Shape;128;p20"/>
          <p:cNvSpPr/>
          <p:nvPr/>
        </p:nvSpPr>
        <p:spPr>
          <a:xfrm>
            <a:off x="77553" y="3150730"/>
            <a:ext cx="1530145" cy="50997"/>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29" name="Google Shape;129;p20"/>
          <p:cNvSpPr/>
          <p:nvPr/>
        </p:nvSpPr>
        <p:spPr>
          <a:xfrm>
            <a:off x="2811798" y="2268513"/>
            <a:ext cx="935229" cy="152864"/>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30" name="Google Shape;130;p20"/>
          <p:cNvSpPr/>
          <p:nvPr/>
        </p:nvSpPr>
        <p:spPr>
          <a:xfrm>
            <a:off x="747876" y="2268513"/>
            <a:ext cx="933181" cy="152864"/>
          </a:xfrm>
          <a:custGeom>
            <a:avLst/>
            <a:gdLst/>
            <a:ahLst/>
            <a:cxnLst/>
            <a:rect l="l" t="t" r="r" b="b"/>
            <a:pathLst>
              <a:path w="29168" h="4778" extrusionOk="0">
                <a:moveTo>
                  <a:pt x="0" y="1"/>
                </a:moveTo>
                <a:lnTo>
                  <a:pt x="0" y="4777"/>
                </a:lnTo>
                <a:lnTo>
                  <a:pt x="29167" y="4777"/>
                </a:lnTo>
                <a:lnTo>
                  <a:pt x="29167" y="1"/>
                </a:ln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33" name="Google Shape;133;p20"/>
          <p:cNvSpPr/>
          <p:nvPr/>
        </p:nvSpPr>
        <p:spPr>
          <a:xfrm>
            <a:off x="32697" y="526509"/>
            <a:ext cx="1638155" cy="568457"/>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34" name="Google Shape;134;p20"/>
          <p:cNvSpPr/>
          <p:nvPr/>
        </p:nvSpPr>
        <p:spPr>
          <a:xfrm>
            <a:off x="3473996" y="132768"/>
            <a:ext cx="1469037" cy="491545"/>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36" name="Google Shape;136;p20"/>
          <p:cNvSpPr/>
          <p:nvPr/>
        </p:nvSpPr>
        <p:spPr>
          <a:xfrm>
            <a:off x="3180586" y="1891184"/>
            <a:ext cx="311775" cy="267336"/>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37" name="Google Shape;137;p20"/>
          <p:cNvSpPr/>
          <p:nvPr/>
        </p:nvSpPr>
        <p:spPr>
          <a:xfrm>
            <a:off x="4451969" y="3298411"/>
            <a:ext cx="252684" cy="215027"/>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spcFirstLastPara="1" wrap="square" lIns="121900" tIns="121900" rIns="121900" bIns="121900" anchor="ctr" anchorCtr="0">
            <a:noAutofit/>
          </a:bodyPr>
          <a:lstStyle/>
          <a:p>
            <a:endParaRPr sz="2400"/>
          </a:p>
        </p:txBody>
      </p:sp>
      <p:sp>
        <p:nvSpPr>
          <p:cNvPr id="138" name="Google Shape;138;p20"/>
          <p:cNvSpPr/>
          <p:nvPr/>
        </p:nvSpPr>
        <p:spPr>
          <a:xfrm>
            <a:off x="990322" y="6012373"/>
            <a:ext cx="252684" cy="217011"/>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39" name="Google Shape;139;p20"/>
          <p:cNvSpPr/>
          <p:nvPr/>
        </p:nvSpPr>
        <p:spPr>
          <a:xfrm>
            <a:off x="5213986" y="1006760"/>
            <a:ext cx="250636" cy="216563"/>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40" name="Google Shape;140;p20"/>
          <p:cNvSpPr/>
          <p:nvPr/>
        </p:nvSpPr>
        <p:spPr>
          <a:xfrm>
            <a:off x="1628045" y="5616040"/>
            <a:ext cx="368243" cy="266024"/>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42" name="Google Shape;142;p20"/>
          <p:cNvSpPr/>
          <p:nvPr/>
        </p:nvSpPr>
        <p:spPr>
          <a:xfrm>
            <a:off x="4771837" y="2284832"/>
            <a:ext cx="1039144" cy="955609"/>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44" name="Google Shape;144;p20"/>
          <p:cNvSpPr/>
          <p:nvPr/>
        </p:nvSpPr>
        <p:spPr>
          <a:xfrm>
            <a:off x="4437699" y="3961665"/>
            <a:ext cx="315839" cy="1964135"/>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45" name="Google Shape;145;p20"/>
          <p:cNvSpPr/>
          <p:nvPr/>
        </p:nvSpPr>
        <p:spPr>
          <a:xfrm>
            <a:off x="5012908" y="3893263"/>
            <a:ext cx="168509" cy="94924"/>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46" name="Google Shape;146;p20"/>
          <p:cNvSpPr/>
          <p:nvPr/>
        </p:nvSpPr>
        <p:spPr>
          <a:xfrm>
            <a:off x="5609263" y="4843882"/>
            <a:ext cx="201717" cy="226193"/>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47" name="Google Shape;147;p20"/>
          <p:cNvSpPr/>
          <p:nvPr/>
        </p:nvSpPr>
        <p:spPr>
          <a:xfrm>
            <a:off x="5203781" y="3987963"/>
            <a:ext cx="401420" cy="419912"/>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48" name="Google Shape;148;p20"/>
          <p:cNvSpPr/>
          <p:nvPr/>
        </p:nvSpPr>
        <p:spPr>
          <a:xfrm>
            <a:off x="4478459" y="3735504"/>
            <a:ext cx="313151" cy="201717"/>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49" name="Google Shape;149;p20"/>
          <p:cNvSpPr/>
          <p:nvPr/>
        </p:nvSpPr>
        <p:spPr>
          <a:xfrm>
            <a:off x="5654213" y="4641875"/>
            <a:ext cx="75280" cy="151104"/>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50" name="Google Shape;150;p20"/>
          <p:cNvSpPr/>
          <p:nvPr/>
        </p:nvSpPr>
        <p:spPr>
          <a:xfrm>
            <a:off x="4830929" y="3834427"/>
            <a:ext cx="154880" cy="76336"/>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51" name="Google Shape;151;p20"/>
          <p:cNvSpPr/>
          <p:nvPr/>
        </p:nvSpPr>
        <p:spPr>
          <a:xfrm>
            <a:off x="5588565" y="4447485"/>
            <a:ext cx="98124" cy="147841"/>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66" name="Google Shape;166;p20"/>
          <p:cNvSpPr/>
          <p:nvPr/>
        </p:nvSpPr>
        <p:spPr>
          <a:xfrm>
            <a:off x="1774735" y="2191089"/>
            <a:ext cx="307712" cy="307712"/>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67" name="Google Shape;167;p20"/>
          <p:cNvSpPr/>
          <p:nvPr/>
        </p:nvSpPr>
        <p:spPr>
          <a:xfrm>
            <a:off x="3180585" y="785239"/>
            <a:ext cx="307680" cy="307712"/>
          </a:xfrm>
          <a:custGeom>
            <a:avLst/>
            <a:gdLst/>
            <a:ahLst/>
            <a:cxnLst/>
            <a:rect l="l" t="t" r="r" b="b"/>
            <a:pathLst>
              <a:path w="9617" h="9618" extrusionOk="0">
                <a:moveTo>
                  <a:pt x="1" y="1"/>
                </a:moveTo>
                <a:lnTo>
                  <a:pt x="1" y="9617"/>
                </a:lnTo>
                <a:lnTo>
                  <a:pt x="9617" y="9617"/>
                </a:lnTo>
                <a:lnTo>
                  <a:pt x="9617" y="1"/>
                </a:ln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68" name="Google Shape;168;p20"/>
          <p:cNvSpPr/>
          <p:nvPr/>
        </p:nvSpPr>
        <p:spPr>
          <a:xfrm>
            <a:off x="3950761" y="785239"/>
            <a:ext cx="307680" cy="307712"/>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73" name="Google Shape;173;p20"/>
          <p:cNvSpPr/>
          <p:nvPr/>
        </p:nvSpPr>
        <p:spPr>
          <a:xfrm>
            <a:off x="5279188" y="3179269"/>
            <a:ext cx="513461" cy="570537"/>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74" name="Google Shape;174;p20"/>
          <p:cNvSpPr/>
          <p:nvPr/>
        </p:nvSpPr>
        <p:spPr>
          <a:xfrm>
            <a:off x="1784941" y="205264"/>
            <a:ext cx="672372" cy="575944"/>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75" name="Google Shape;175;p20"/>
          <p:cNvSpPr/>
          <p:nvPr/>
        </p:nvSpPr>
        <p:spPr>
          <a:xfrm>
            <a:off x="1978500" y="310522"/>
            <a:ext cx="130405" cy="301569"/>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78" name="Google Shape;178;p20"/>
          <p:cNvSpPr/>
          <p:nvPr/>
        </p:nvSpPr>
        <p:spPr>
          <a:xfrm>
            <a:off x="5248603" y="355344"/>
            <a:ext cx="191576" cy="193592"/>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80" name="Google Shape;180;p20"/>
          <p:cNvSpPr/>
          <p:nvPr/>
        </p:nvSpPr>
        <p:spPr>
          <a:xfrm>
            <a:off x="226257" y="1913996"/>
            <a:ext cx="220083" cy="222129"/>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81" name="Google Shape;181;p20"/>
          <p:cNvSpPr/>
          <p:nvPr/>
        </p:nvSpPr>
        <p:spPr>
          <a:xfrm>
            <a:off x="1132949" y="1938439"/>
            <a:ext cx="1937644" cy="173244"/>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83" name="Google Shape;183;p20"/>
          <p:cNvSpPr/>
          <p:nvPr/>
        </p:nvSpPr>
        <p:spPr>
          <a:xfrm>
            <a:off x="4594595" y="709863"/>
            <a:ext cx="1079871" cy="1422168"/>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88" name="Google Shape;188;p20"/>
          <p:cNvSpPr/>
          <p:nvPr/>
        </p:nvSpPr>
        <p:spPr>
          <a:xfrm>
            <a:off x="4278788" y="6048014"/>
            <a:ext cx="1340680" cy="203765"/>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89" name="Google Shape;189;p20"/>
          <p:cNvSpPr/>
          <p:nvPr/>
        </p:nvSpPr>
        <p:spPr>
          <a:xfrm>
            <a:off x="224849" y="6221194"/>
            <a:ext cx="1574360" cy="504023"/>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192" name="Google Shape;192;p20"/>
          <p:cNvSpPr/>
          <p:nvPr/>
        </p:nvSpPr>
        <p:spPr>
          <a:xfrm>
            <a:off x="4918560" y="4507695"/>
            <a:ext cx="226193" cy="582759"/>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93" name="Google Shape;193;p20"/>
          <p:cNvSpPr/>
          <p:nvPr/>
        </p:nvSpPr>
        <p:spPr>
          <a:xfrm>
            <a:off x="5167115" y="4505647"/>
            <a:ext cx="228240" cy="584807"/>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94" name="Google Shape;194;p20"/>
          <p:cNvSpPr/>
          <p:nvPr/>
        </p:nvSpPr>
        <p:spPr>
          <a:xfrm>
            <a:off x="5038758" y="4623832"/>
            <a:ext cx="236367" cy="148769"/>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95" name="Google Shape;195;p20"/>
          <p:cNvSpPr/>
          <p:nvPr/>
        </p:nvSpPr>
        <p:spPr>
          <a:xfrm>
            <a:off x="5156941" y="4823501"/>
            <a:ext cx="32" cy="32"/>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96" name="Google Shape;196;p20"/>
          <p:cNvSpPr/>
          <p:nvPr/>
        </p:nvSpPr>
        <p:spPr>
          <a:xfrm>
            <a:off x="4867626" y="4440446"/>
            <a:ext cx="572553" cy="5096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97" name="Google Shape;197;p20"/>
          <p:cNvSpPr/>
          <p:nvPr/>
        </p:nvSpPr>
        <p:spPr>
          <a:xfrm>
            <a:off x="4867626" y="5106707"/>
            <a:ext cx="572553" cy="5096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98" name="Google Shape;198;p20"/>
          <p:cNvSpPr/>
          <p:nvPr/>
        </p:nvSpPr>
        <p:spPr>
          <a:xfrm>
            <a:off x="5030601" y="2510992"/>
            <a:ext cx="156863" cy="226193"/>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99" name="Google Shape;199;p20"/>
          <p:cNvSpPr/>
          <p:nvPr/>
        </p:nvSpPr>
        <p:spPr>
          <a:xfrm>
            <a:off x="5207875" y="2510992"/>
            <a:ext cx="177275" cy="226193"/>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200" name="Google Shape;200;p20"/>
          <p:cNvSpPr/>
          <p:nvPr/>
        </p:nvSpPr>
        <p:spPr>
          <a:xfrm>
            <a:off x="5425877" y="2510992"/>
            <a:ext cx="154880" cy="226193"/>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207" name="Google Shape;207;p20"/>
          <p:cNvSpPr/>
          <p:nvPr/>
        </p:nvSpPr>
        <p:spPr>
          <a:xfrm>
            <a:off x="16412" y="5978748"/>
            <a:ext cx="207861" cy="271016"/>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208" name="Google Shape;208;p20"/>
          <p:cNvSpPr/>
          <p:nvPr/>
        </p:nvSpPr>
        <p:spPr>
          <a:xfrm>
            <a:off x="256844" y="5846296"/>
            <a:ext cx="264905" cy="487003"/>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209" name="Google Shape;209;p20"/>
          <p:cNvSpPr/>
          <p:nvPr/>
        </p:nvSpPr>
        <p:spPr>
          <a:xfrm>
            <a:off x="5069319" y="5448972"/>
            <a:ext cx="307680" cy="307712"/>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Tree>
    <p:extLst>
      <p:ext uri="{BB962C8B-B14F-4D97-AF65-F5344CB8AC3E}">
        <p14:creationId xmlns:p14="http://schemas.microsoft.com/office/powerpoint/2010/main" val="12672767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10" name="Google Shape;214;p21">
            <a:extLst>
              <a:ext uri="{FF2B5EF4-FFF2-40B4-BE49-F238E27FC236}">
                <a16:creationId xmlns:a16="http://schemas.microsoft.com/office/drawing/2014/main" id="{8EF1D845-92B2-4DFF-9700-536A67C69E8A}"/>
              </a:ext>
            </a:extLst>
          </p:cNvPr>
          <p:cNvSpPr txBox="1">
            <a:spLocks/>
          </p:cNvSpPr>
          <p:nvPr/>
        </p:nvSpPr>
        <p:spPr>
          <a:xfrm>
            <a:off x="415600" y="73821"/>
            <a:ext cx="11360800" cy="808800"/>
          </a:xfrm>
          <a:prstGeom prst="rect">
            <a:avLst/>
          </a:prstGeom>
        </p:spPr>
        <p:txBody>
          <a:bodyPr spcFirstLastPara="1" vert="horz" wrap="square" lIns="121900" tIns="121900" rIns="121900" bIns="121900" rtlCol="0" anchor="b" anchorCtr="0">
            <a:noAutofit/>
          </a:bodyPr>
          <a:lstStyle>
            <a:lvl1pPr lvl="0" algn="l" defTabSz="914400" rtl="0" eaLnBrk="1" latinLnBrk="0" hangingPunct="1">
              <a:lnSpc>
                <a:spcPct val="90000"/>
              </a:lnSpc>
              <a:spcBef>
                <a:spcPts val="0"/>
              </a:spcBef>
              <a:spcAft>
                <a:spcPts val="0"/>
              </a:spcAft>
              <a:buClr>
                <a:srgbClr val="FFFFFF"/>
              </a:buClr>
              <a:buSzPts val="3600"/>
              <a:buFont typeface="Roboto Black"/>
              <a:buNone/>
              <a:defRPr sz="4800" b="0" kern="120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6933">
                <a:solidFill>
                  <a:srgbClr val="FFFFFF"/>
                </a:solidFill>
              </a:defRPr>
            </a:lvl2pPr>
            <a:lvl3pPr lvl="2" algn="ctr" rtl="0">
              <a:spcBef>
                <a:spcPts val="0"/>
              </a:spcBef>
              <a:spcAft>
                <a:spcPts val="0"/>
              </a:spcAft>
              <a:buClr>
                <a:srgbClr val="FFFFFF"/>
              </a:buClr>
              <a:buSzPts val="5200"/>
              <a:buNone/>
              <a:defRPr sz="6933">
                <a:solidFill>
                  <a:srgbClr val="FFFFFF"/>
                </a:solidFill>
              </a:defRPr>
            </a:lvl3pPr>
            <a:lvl4pPr lvl="3" algn="ctr" rtl="0">
              <a:spcBef>
                <a:spcPts val="0"/>
              </a:spcBef>
              <a:spcAft>
                <a:spcPts val="0"/>
              </a:spcAft>
              <a:buClr>
                <a:srgbClr val="FFFFFF"/>
              </a:buClr>
              <a:buSzPts val="5200"/>
              <a:buNone/>
              <a:defRPr sz="6933">
                <a:solidFill>
                  <a:srgbClr val="FFFFFF"/>
                </a:solidFill>
              </a:defRPr>
            </a:lvl4pPr>
            <a:lvl5pPr lvl="4" algn="ctr" rtl="0">
              <a:spcBef>
                <a:spcPts val="0"/>
              </a:spcBef>
              <a:spcAft>
                <a:spcPts val="0"/>
              </a:spcAft>
              <a:buClr>
                <a:srgbClr val="FFFFFF"/>
              </a:buClr>
              <a:buSzPts val="5200"/>
              <a:buNone/>
              <a:defRPr sz="6933">
                <a:solidFill>
                  <a:srgbClr val="FFFFFF"/>
                </a:solidFill>
              </a:defRPr>
            </a:lvl5pPr>
            <a:lvl6pPr lvl="5" algn="ctr" rtl="0">
              <a:spcBef>
                <a:spcPts val="0"/>
              </a:spcBef>
              <a:spcAft>
                <a:spcPts val="0"/>
              </a:spcAft>
              <a:buClr>
                <a:srgbClr val="FFFFFF"/>
              </a:buClr>
              <a:buSzPts val="5200"/>
              <a:buNone/>
              <a:defRPr sz="6933">
                <a:solidFill>
                  <a:srgbClr val="FFFFFF"/>
                </a:solidFill>
              </a:defRPr>
            </a:lvl6pPr>
            <a:lvl7pPr lvl="6" algn="ctr" rtl="0">
              <a:spcBef>
                <a:spcPts val="0"/>
              </a:spcBef>
              <a:spcAft>
                <a:spcPts val="0"/>
              </a:spcAft>
              <a:buClr>
                <a:srgbClr val="FFFFFF"/>
              </a:buClr>
              <a:buSzPts val="5200"/>
              <a:buNone/>
              <a:defRPr sz="6933">
                <a:solidFill>
                  <a:srgbClr val="FFFFFF"/>
                </a:solidFill>
              </a:defRPr>
            </a:lvl7pPr>
            <a:lvl8pPr lvl="7" algn="ctr" rtl="0">
              <a:spcBef>
                <a:spcPts val="0"/>
              </a:spcBef>
              <a:spcAft>
                <a:spcPts val="0"/>
              </a:spcAft>
              <a:buClr>
                <a:srgbClr val="FFFFFF"/>
              </a:buClr>
              <a:buSzPts val="5200"/>
              <a:buNone/>
              <a:defRPr sz="6933">
                <a:solidFill>
                  <a:srgbClr val="FFFFFF"/>
                </a:solidFill>
              </a:defRPr>
            </a:lvl8pPr>
            <a:lvl9pPr lvl="8" algn="ctr" rtl="0">
              <a:spcBef>
                <a:spcPts val="0"/>
              </a:spcBef>
              <a:spcAft>
                <a:spcPts val="0"/>
              </a:spcAft>
              <a:buClr>
                <a:srgbClr val="FFFFFF"/>
              </a:buClr>
              <a:buSzPts val="5200"/>
              <a:buNone/>
              <a:defRPr sz="6933">
                <a:solidFill>
                  <a:srgbClr val="FFFFFF"/>
                </a:solidFill>
              </a:defRPr>
            </a:lvl9pPr>
          </a:lstStyle>
          <a:p>
            <a:pPr algn="ctr"/>
            <a:r>
              <a:rPr lang="es" sz="3600" err="1"/>
              <a:t>Discussions</a:t>
            </a:r>
            <a:r>
              <a:rPr lang="es" sz="3600"/>
              <a:t> Page</a:t>
            </a:r>
          </a:p>
        </p:txBody>
      </p:sp>
      <p:cxnSp>
        <p:nvCxnSpPr>
          <p:cNvPr id="11" name="Google Shape;253;p21">
            <a:extLst>
              <a:ext uri="{FF2B5EF4-FFF2-40B4-BE49-F238E27FC236}">
                <a16:creationId xmlns:a16="http://schemas.microsoft.com/office/drawing/2014/main" id="{F6EC463A-693C-4551-A62C-AAE1AC812344}"/>
              </a:ext>
            </a:extLst>
          </p:cNvPr>
          <p:cNvCxnSpPr/>
          <p:nvPr/>
        </p:nvCxnSpPr>
        <p:spPr>
          <a:xfrm>
            <a:off x="518769" y="777169"/>
            <a:ext cx="11360800" cy="0"/>
          </a:xfrm>
          <a:prstGeom prst="straightConnector1">
            <a:avLst/>
          </a:prstGeom>
          <a:noFill/>
          <a:ln w="9525" cap="flat" cmpd="sng">
            <a:solidFill>
              <a:srgbClr val="48FFD5"/>
            </a:solidFill>
            <a:prstDash val="solid"/>
            <a:round/>
            <a:headEnd type="none" w="med" len="med"/>
            <a:tailEnd type="none" w="med" len="med"/>
          </a:ln>
        </p:spPr>
      </p:cxnSp>
      <p:pic>
        <p:nvPicPr>
          <p:cNvPr id="2" name="Picture 3">
            <a:extLst>
              <a:ext uri="{FF2B5EF4-FFF2-40B4-BE49-F238E27FC236}">
                <a16:creationId xmlns:a16="http://schemas.microsoft.com/office/drawing/2014/main" id="{C98199B4-DB87-423E-A8DE-85F29EE7100B}"/>
              </a:ext>
            </a:extLst>
          </p:cNvPr>
          <p:cNvPicPr>
            <a:picLocks noChangeAspect="1"/>
          </p:cNvPicPr>
          <p:nvPr/>
        </p:nvPicPr>
        <p:blipFill>
          <a:blip r:embed="rId3"/>
          <a:stretch>
            <a:fillRect/>
          </a:stretch>
        </p:blipFill>
        <p:spPr>
          <a:xfrm>
            <a:off x="809297" y="895224"/>
            <a:ext cx="10967544" cy="5054413"/>
          </a:xfrm>
          <a:prstGeom prst="rect">
            <a:avLst/>
          </a:prstGeom>
        </p:spPr>
      </p:pic>
    </p:spTree>
    <p:extLst>
      <p:ext uri="{BB962C8B-B14F-4D97-AF65-F5344CB8AC3E}">
        <p14:creationId xmlns:p14="http://schemas.microsoft.com/office/powerpoint/2010/main" val="37950587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1"/>
          <p:cNvSpPr txBox="1">
            <a:spLocks noGrp="1"/>
          </p:cNvSpPr>
          <p:nvPr>
            <p:ph type="ctrTitle"/>
          </p:nvPr>
        </p:nvSpPr>
        <p:spPr>
          <a:xfrm>
            <a:off x="415600" y="73821"/>
            <a:ext cx="11360800" cy="808800"/>
          </a:xfrm>
          <a:prstGeom prst="rect">
            <a:avLst/>
          </a:prstGeom>
        </p:spPr>
        <p:txBody>
          <a:bodyPr spcFirstLastPara="1" vert="horz" wrap="square" lIns="121900" tIns="121900" rIns="121900" bIns="121900" rtlCol="0" anchor="b" anchorCtr="0">
            <a:noAutofit/>
          </a:bodyPr>
          <a:lstStyle/>
          <a:p>
            <a:r>
              <a:rPr lang="es" err="1"/>
              <a:t>Discussions</a:t>
            </a:r>
            <a:endParaRPr lang="en-US" err="1"/>
          </a:p>
        </p:txBody>
      </p:sp>
      <p:cxnSp>
        <p:nvCxnSpPr>
          <p:cNvPr id="253" name="Google Shape;253;p21"/>
          <p:cNvCxnSpPr/>
          <p:nvPr/>
        </p:nvCxnSpPr>
        <p:spPr>
          <a:xfrm>
            <a:off x="518769" y="777169"/>
            <a:ext cx="11360800" cy="0"/>
          </a:xfrm>
          <a:prstGeom prst="straightConnector1">
            <a:avLst/>
          </a:prstGeom>
          <a:noFill/>
          <a:ln w="9525" cap="flat" cmpd="sng">
            <a:solidFill>
              <a:srgbClr val="48FFD5"/>
            </a:solidFill>
            <a:prstDash val="solid"/>
            <a:round/>
            <a:headEnd type="none" w="med" len="med"/>
            <a:tailEnd type="none" w="med" len="med"/>
          </a:ln>
        </p:spPr>
      </p:cxnSp>
      <p:sp>
        <p:nvSpPr>
          <p:cNvPr id="78" name="Google Shape;227;p21">
            <a:extLst>
              <a:ext uri="{FF2B5EF4-FFF2-40B4-BE49-F238E27FC236}">
                <a16:creationId xmlns:a16="http://schemas.microsoft.com/office/drawing/2014/main" id="{C321A4EB-B61B-48A0-A0D3-20D07466CB6D}"/>
              </a:ext>
            </a:extLst>
          </p:cNvPr>
          <p:cNvSpPr txBox="1">
            <a:spLocks noGrp="1"/>
          </p:cNvSpPr>
          <p:nvPr>
            <p:ph type="ctrTitle" idx="16"/>
          </p:nvPr>
        </p:nvSpPr>
        <p:spPr>
          <a:xfrm>
            <a:off x="558182" y="4022587"/>
            <a:ext cx="10618669" cy="1030155"/>
          </a:xfrm>
          <a:prstGeom prst="rect">
            <a:avLst/>
          </a:prstGeom>
        </p:spPr>
        <p:txBody>
          <a:bodyPr spcFirstLastPara="1" vert="horz" wrap="square" lIns="121900" tIns="121900" rIns="121900" bIns="121900" rtlCol="0" anchor="b" anchorCtr="0">
            <a:noAutofit/>
          </a:bodyPr>
          <a:lstStyle/>
          <a:p>
            <a:pPr algn="l">
              <a:buFont typeface="Arial"/>
              <a:buChar char="•"/>
            </a:pPr>
            <a:r>
              <a:rPr lang="en-IN" sz="2800"/>
              <a:t>Discussions is a feature that is used to communicate publicly on any topic </a:t>
            </a:r>
            <a:endParaRPr lang="en-US"/>
          </a:p>
          <a:p>
            <a:pPr algn="l">
              <a:buFont typeface="Arial"/>
              <a:buChar char="•"/>
            </a:pPr>
            <a:endParaRPr lang="en-IN" sz="2800"/>
          </a:p>
          <a:p>
            <a:pPr algn="l">
              <a:buFont typeface="Arial"/>
              <a:buChar char="•"/>
            </a:pPr>
            <a:r>
              <a:rPr lang="en-IN" sz="2800"/>
              <a:t>No worries about the reachability at any time</a:t>
            </a:r>
            <a:endParaRPr lang="en-IN"/>
          </a:p>
          <a:p>
            <a:pPr algn="l">
              <a:buFont typeface="Arial"/>
              <a:buChar char="•"/>
            </a:pPr>
            <a:endParaRPr lang="en-IN" sz="2800"/>
          </a:p>
          <a:p>
            <a:pPr algn="l">
              <a:buFont typeface="Arial"/>
              <a:buChar char="•"/>
            </a:pPr>
            <a:r>
              <a:rPr lang="en-IN" sz="2800"/>
              <a:t>You can ask a question</a:t>
            </a:r>
            <a:br>
              <a:rPr lang="en-IN" sz="2800"/>
            </a:br>
            <a:endParaRPr lang="en-IN"/>
          </a:p>
          <a:p>
            <a:pPr algn="l">
              <a:buFont typeface="Arial"/>
              <a:buChar char="•"/>
            </a:pPr>
            <a:r>
              <a:rPr lang="en-IN" sz="2800"/>
              <a:t>You can answer some others questions</a:t>
            </a:r>
          </a:p>
          <a:p>
            <a:pPr algn="l"/>
            <a:endParaRPr lang="en-IN" sz="1800"/>
          </a:p>
        </p:txBody>
      </p:sp>
    </p:spTree>
    <p:extLst>
      <p:ext uri="{BB962C8B-B14F-4D97-AF65-F5344CB8AC3E}">
        <p14:creationId xmlns:p14="http://schemas.microsoft.com/office/powerpoint/2010/main" val="13312745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66" name="Google Shape;266;p22"/>
          <p:cNvSpPr txBox="1">
            <a:spLocks noGrp="1"/>
          </p:cNvSpPr>
          <p:nvPr>
            <p:ph type="ctrTitle"/>
          </p:nvPr>
        </p:nvSpPr>
        <p:spPr>
          <a:xfrm>
            <a:off x="2988906" y="4183530"/>
            <a:ext cx="6214187" cy="808800"/>
          </a:xfrm>
          <a:prstGeom prst="rect">
            <a:avLst/>
          </a:prstGeom>
        </p:spPr>
        <p:txBody>
          <a:bodyPr spcFirstLastPara="1" vert="horz" wrap="square" lIns="121900" tIns="121900" rIns="121900" bIns="121900" rtlCol="0" anchor="b" anchorCtr="0">
            <a:noAutofit/>
          </a:bodyPr>
          <a:lstStyle/>
          <a:p>
            <a:pPr algn="ctr"/>
            <a:r>
              <a:rPr lang="es">
                <a:solidFill>
                  <a:srgbClr val="48FFD5"/>
                </a:solidFill>
                <a:latin typeface="Impact"/>
                <a:ea typeface="Impact"/>
                <a:cs typeface="Impact"/>
                <a:sym typeface="Impact"/>
              </a:rPr>
              <a:t>Technical Questions</a:t>
            </a:r>
            <a:endParaRPr>
              <a:solidFill>
                <a:srgbClr val="48FFD5"/>
              </a:solidFill>
              <a:latin typeface="Impact"/>
              <a:ea typeface="Impact"/>
              <a:cs typeface="Impact"/>
              <a:sym typeface="Impact"/>
            </a:endParaRPr>
          </a:p>
        </p:txBody>
      </p:sp>
      <p:grpSp>
        <p:nvGrpSpPr>
          <p:cNvPr id="15" name="Google Shape;7365;p50">
            <a:extLst>
              <a:ext uri="{FF2B5EF4-FFF2-40B4-BE49-F238E27FC236}">
                <a16:creationId xmlns:a16="http://schemas.microsoft.com/office/drawing/2014/main" id="{DC03BDB4-3C89-43FD-A71A-E5990F9730BF}"/>
              </a:ext>
            </a:extLst>
          </p:cNvPr>
          <p:cNvGrpSpPr/>
          <p:nvPr/>
        </p:nvGrpSpPr>
        <p:grpSpPr>
          <a:xfrm>
            <a:off x="5018314" y="1926540"/>
            <a:ext cx="2155371" cy="1893999"/>
            <a:chOff x="-30735200" y="3552550"/>
            <a:chExt cx="292225" cy="290925"/>
          </a:xfrm>
        </p:grpSpPr>
        <p:sp>
          <p:nvSpPr>
            <p:cNvPr id="16" name="Google Shape;7366;p50">
              <a:extLst>
                <a:ext uri="{FF2B5EF4-FFF2-40B4-BE49-F238E27FC236}">
                  <a16:creationId xmlns:a16="http://schemas.microsoft.com/office/drawing/2014/main" id="{C27D5201-9FCD-4752-BE8C-C4F6DDF6AE67}"/>
                </a:ext>
              </a:extLst>
            </p:cNvPr>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
          <p:nvSpPr>
            <p:cNvPr id="17" name="Google Shape;7367;p50">
              <a:extLst>
                <a:ext uri="{FF2B5EF4-FFF2-40B4-BE49-F238E27FC236}">
                  <a16:creationId xmlns:a16="http://schemas.microsoft.com/office/drawing/2014/main" id="{5B06D034-4E31-49C5-A85B-6E990D914A96}"/>
                </a:ext>
              </a:extLst>
            </p:cNvPr>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grpSp>
    </p:spTree>
    <p:extLst>
      <p:ext uri="{BB962C8B-B14F-4D97-AF65-F5344CB8AC3E}">
        <p14:creationId xmlns:p14="http://schemas.microsoft.com/office/powerpoint/2010/main" val="37876308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1"/>
          <p:cNvSpPr txBox="1">
            <a:spLocks noGrp="1"/>
          </p:cNvSpPr>
          <p:nvPr>
            <p:ph type="ctrTitle"/>
          </p:nvPr>
        </p:nvSpPr>
        <p:spPr>
          <a:xfrm>
            <a:off x="415600" y="73821"/>
            <a:ext cx="11360800" cy="808800"/>
          </a:xfrm>
          <a:prstGeom prst="rect">
            <a:avLst/>
          </a:prstGeom>
        </p:spPr>
        <p:txBody>
          <a:bodyPr spcFirstLastPara="1" vert="horz" wrap="square" lIns="121900" tIns="121900" rIns="121900" bIns="121900" rtlCol="0" anchor="b" anchorCtr="0">
            <a:noAutofit/>
          </a:bodyPr>
          <a:lstStyle/>
          <a:p>
            <a:r>
              <a:rPr lang="es" err="1"/>
              <a:t>Question</a:t>
            </a:r>
            <a:r>
              <a:rPr lang="es"/>
              <a:t> - 1</a:t>
            </a:r>
            <a:endParaRPr/>
          </a:p>
        </p:txBody>
      </p:sp>
      <p:cxnSp>
        <p:nvCxnSpPr>
          <p:cNvPr id="253" name="Google Shape;253;p21"/>
          <p:cNvCxnSpPr/>
          <p:nvPr/>
        </p:nvCxnSpPr>
        <p:spPr>
          <a:xfrm>
            <a:off x="518769" y="777169"/>
            <a:ext cx="11360800" cy="0"/>
          </a:xfrm>
          <a:prstGeom prst="straightConnector1">
            <a:avLst/>
          </a:prstGeom>
          <a:noFill/>
          <a:ln w="9525" cap="flat" cmpd="sng">
            <a:solidFill>
              <a:srgbClr val="48FFD5"/>
            </a:solidFill>
            <a:prstDash val="solid"/>
            <a:round/>
            <a:headEnd type="none" w="med" len="med"/>
            <a:tailEnd type="none" w="med" len="med"/>
          </a:ln>
        </p:spPr>
      </p:cxnSp>
      <p:sp>
        <p:nvSpPr>
          <p:cNvPr id="78" name="Google Shape;227;p21">
            <a:extLst>
              <a:ext uri="{FF2B5EF4-FFF2-40B4-BE49-F238E27FC236}">
                <a16:creationId xmlns:a16="http://schemas.microsoft.com/office/drawing/2014/main" id="{C321A4EB-B61B-48A0-A0D3-20D07466CB6D}"/>
              </a:ext>
            </a:extLst>
          </p:cNvPr>
          <p:cNvSpPr txBox="1">
            <a:spLocks noGrp="1"/>
          </p:cNvSpPr>
          <p:nvPr>
            <p:ph type="ctrTitle" idx="16"/>
          </p:nvPr>
        </p:nvSpPr>
        <p:spPr>
          <a:xfrm>
            <a:off x="518769" y="882621"/>
            <a:ext cx="10618669" cy="1030155"/>
          </a:xfrm>
          <a:prstGeom prst="rect">
            <a:avLst/>
          </a:prstGeom>
        </p:spPr>
        <p:txBody>
          <a:bodyPr spcFirstLastPara="1" vert="horz" wrap="square" lIns="121900" tIns="121900" rIns="121900" bIns="121900" rtlCol="0" anchor="b" anchorCtr="0">
            <a:noAutofit/>
          </a:bodyPr>
          <a:lstStyle/>
          <a:p>
            <a:pPr algn="l"/>
            <a:r>
              <a:rPr lang="es" sz="2400"/>
              <a:t>Question: </a:t>
            </a:r>
            <a:r>
              <a:rPr lang="en-IN"/>
              <a:t>Considering your demographic, i.e., elementary to junior high school students, what UX and usability design conventions did you consider and implement? What was your justification for the implementation? How did you determine it would be a benefit to your users and what would be the benefit to your users?</a:t>
            </a:r>
            <a:endParaRPr/>
          </a:p>
        </p:txBody>
      </p:sp>
      <p:sp>
        <p:nvSpPr>
          <p:cNvPr id="6" name="Google Shape;396;p26">
            <a:extLst>
              <a:ext uri="{FF2B5EF4-FFF2-40B4-BE49-F238E27FC236}">
                <a16:creationId xmlns:a16="http://schemas.microsoft.com/office/drawing/2014/main" id="{662A4632-BF60-4DFD-88E4-CABC58B1AC74}"/>
              </a:ext>
            </a:extLst>
          </p:cNvPr>
          <p:cNvSpPr/>
          <p:nvPr/>
        </p:nvSpPr>
        <p:spPr>
          <a:xfrm>
            <a:off x="1383191" y="4844602"/>
            <a:ext cx="9125852" cy="508000"/>
          </a:xfrm>
          <a:prstGeom prst="homePlate">
            <a:avLst>
              <a:gd name="adj" fmla="val 50000"/>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7" name="Google Shape;397;p26">
            <a:extLst>
              <a:ext uri="{FF2B5EF4-FFF2-40B4-BE49-F238E27FC236}">
                <a16:creationId xmlns:a16="http://schemas.microsoft.com/office/drawing/2014/main" id="{0B37E68F-059F-4642-A72B-4F1B248AB42D}"/>
              </a:ext>
            </a:extLst>
          </p:cNvPr>
          <p:cNvSpPr/>
          <p:nvPr/>
        </p:nvSpPr>
        <p:spPr>
          <a:xfrm>
            <a:off x="1358668" y="3138832"/>
            <a:ext cx="9170747" cy="508000"/>
          </a:xfrm>
          <a:prstGeom prst="homePlate">
            <a:avLst>
              <a:gd name="adj" fmla="val 50000"/>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8" name="Google Shape;398;p26">
            <a:extLst>
              <a:ext uri="{FF2B5EF4-FFF2-40B4-BE49-F238E27FC236}">
                <a16:creationId xmlns:a16="http://schemas.microsoft.com/office/drawing/2014/main" id="{688809FC-3406-43D3-92D0-952451070405}"/>
              </a:ext>
            </a:extLst>
          </p:cNvPr>
          <p:cNvSpPr/>
          <p:nvPr/>
        </p:nvSpPr>
        <p:spPr>
          <a:xfrm>
            <a:off x="1374839" y="2332076"/>
            <a:ext cx="9125853" cy="508000"/>
          </a:xfrm>
          <a:prstGeom prst="homePlate">
            <a:avLst>
              <a:gd name="adj" fmla="val 50000"/>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9" name="Google Shape;400;p26">
            <a:extLst>
              <a:ext uri="{FF2B5EF4-FFF2-40B4-BE49-F238E27FC236}">
                <a16:creationId xmlns:a16="http://schemas.microsoft.com/office/drawing/2014/main" id="{0A566E6E-855A-4104-BD17-F6164473E1BE}"/>
              </a:ext>
            </a:extLst>
          </p:cNvPr>
          <p:cNvSpPr txBox="1">
            <a:spLocks/>
          </p:cNvSpPr>
          <p:nvPr/>
        </p:nvSpPr>
        <p:spPr>
          <a:xfrm>
            <a:off x="1374840" y="2332076"/>
            <a:ext cx="9023216" cy="509214"/>
          </a:xfrm>
          <a:prstGeom prst="rect">
            <a:avLst/>
          </a:prstGeom>
        </p:spPr>
        <p:txBody>
          <a:bodyPr spcFirstLastPara="1" vert="horz" wrap="square" lIns="121900" tIns="121900" rIns="121900" bIns="121900" rtlCol="0" anchor="b" anchorCtr="0">
            <a:noAutofit/>
          </a:bodyPr>
          <a:lstStyle>
            <a:lvl1pPr lvl="0" algn="ctr" defTabSz="914400" rtl="0" eaLnBrk="1" latinLnBrk="0" hangingPunct="1">
              <a:lnSpc>
                <a:spcPct val="90000"/>
              </a:lnSpc>
              <a:spcBef>
                <a:spcPts val="0"/>
              </a:spcBef>
              <a:spcAft>
                <a:spcPts val="0"/>
              </a:spcAft>
              <a:buClr>
                <a:srgbClr val="FFFFFF"/>
              </a:buClr>
              <a:buSzPts val="3000"/>
              <a:buFont typeface="Roboto Black"/>
              <a:buNone/>
              <a:defRPr sz="4000" b="0" kern="120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6933">
                <a:solidFill>
                  <a:srgbClr val="FFFFFF"/>
                </a:solidFill>
              </a:defRPr>
            </a:lvl2pPr>
            <a:lvl3pPr lvl="2" algn="ctr" rtl="0">
              <a:spcBef>
                <a:spcPts val="0"/>
              </a:spcBef>
              <a:spcAft>
                <a:spcPts val="0"/>
              </a:spcAft>
              <a:buClr>
                <a:srgbClr val="FFFFFF"/>
              </a:buClr>
              <a:buSzPts val="5200"/>
              <a:buNone/>
              <a:defRPr sz="6933">
                <a:solidFill>
                  <a:srgbClr val="FFFFFF"/>
                </a:solidFill>
              </a:defRPr>
            </a:lvl3pPr>
            <a:lvl4pPr lvl="3" algn="ctr" rtl="0">
              <a:spcBef>
                <a:spcPts val="0"/>
              </a:spcBef>
              <a:spcAft>
                <a:spcPts val="0"/>
              </a:spcAft>
              <a:buClr>
                <a:srgbClr val="FFFFFF"/>
              </a:buClr>
              <a:buSzPts val="5200"/>
              <a:buNone/>
              <a:defRPr sz="6933">
                <a:solidFill>
                  <a:srgbClr val="FFFFFF"/>
                </a:solidFill>
              </a:defRPr>
            </a:lvl4pPr>
            <a:lvl5pPr lvl="4" algn="ctr" rtl="0">
              <a:spcBef>
                <a:spcPts val="0"/>
              </a:spcBef>
              <a:spcAft>
                <a:spcPts val="0"/>
              </a:spcAft>
              <a:buClr>
                <a:srgbClr val="FFFFFF"/>
              </a:buClr>
              <a:buSzPts val="5200"/>
              <a:buNone/>
              <a:defRPr sz="6933">
                <a:solidFill>
                  <a:srgbClr val="FFFFFF"/>
                </a:solidFill>
              </a:defRPr>
            </a:lvl5pPr>
            <a:lvl6pPr lvl="5" algn="ctr" rtl="0">
              <a:spcBef>
                <a:spcPts val="0"/>
              </a:spcBef>
              <a:spcAft>
                <a:spcPts val="0"/>
              </a:spcAft>
              <a:buClr>
                <a:srgbClr val="FFFFFF"/>
              </a:buClr>
              <a:buSzPts val="5200"/>
              <a:buNone/>
              <a:defRPr sz="6933">
                <a:solidFill>
                  <a:srgbClr val="FFFFFF"/>
                </a:solidFill>
              </a:defRPr>
            </a:lvl6pPr>
            <a:lvl7pPr lvl="6" algn="ctr" rtl="0">
              <a:spcBef>
                <a:spcPts val="0"/>
              </a:spcBef>
              <a:spcAft>
                <a:spcPts val="0"/>
              </a:spcAft>
              <a:buClr>
                <a:srgbClr val="FFFFFF"/>
              </a:buClr>
              <a:buSzPts val="5200"/>
              <a:buNone/>
              <a:defRPr sz="6933">
                <a:solidFill>
                  <a:srgbClr val="FFFFFF"/>
                </a:solidFill>
              </a:defRPr>
            </a:lvl7pPr>
            <a:lvl8pPr lvl="7" algn="ctr" rtl="0">
              <a:spcBef>
                <a:spcPts val="0"/>
              </a:spcBef>
              <a:spcAft>
                <a:spcPts val="0"/>
              </a:spcAft>
              <a:buClr>
                <a:srgbClr val="FFFFFF"/>
              </a:buClr>
              <a:buSzPts val="5200"/>
              <a:buNone/>
              <a:defRPr sz="6933">
                <a:solidFill>
                  <a:srgbClr val="FFFFFF"/>
                </a:solidFill>
              </a:defRPr>
            </a:lvl8pPr>
            <a:lvl9pPr lvl="8" algn="ctr" rtl="0">
              <a:spcBef>
                <a:spcPts val="0"/>
              </a:spcBef>
              <a:spcAft>
                <a:spcPts val="0"/>
              </a:spcAft>
              <a:buClr>
                <a:srgbClr val="FFFFFF"/>
              </a:buClr>
              <a:buSzPts val="5200"/>
              <a:buNone/>
              <a:defRPr sz="6933">
                <a:solidFill>
                  <a:srgbClr val="FFFFFF"/>
                </a:solidFill>
              </a:defRPr>
            </a:lvl9pPr>
          </a:lstStyle>
          <a:p>
            <a:pPr algn="l">
              <a:buClr>
                <a:schemeClr val="accent1"/>
              </a:buClr>
              <a:buSzPts val="1100"/>
            </a:pPr>
            <a:endParaRPr lang="en-IN" sz="1467">
              <a:solidFill>
                <a:schemeClr val="dk1"/>
              </a:solidFill>
            </a:endParaRPr>
          </a:p>
          <a:p>
            <a:pPr algn="l">
              <a:buClr>
                <a:schemeClr val="accent1"/>
              </a:buClr>
              <a:buSzPts val="1100"/>
            </a:pPr>
            <a:endParaRPr lang="en-IN" sz="1467">
              <a:solidFill>
                <a:schemeClr val="dk1"/>
              </a:solidFill>
            </a:endParaRPr>
          </a:p>
          <a:p>
            <a:pPr algn="l">
              <a:buClr>
                <a:schemeClr val="accent1"/>
              </a:buClr>
              <a:buSzPts val="1100"/>
            </a:pPr>
            <a:r>
              <a:rPr lang="en-IN" sz="1467">
                <a:solidFill>
                  <a:schemeClr val="dk1"/>
                </a:solidFill>
              </a:rPr>
              <a:t>Bright colours to improve Cognitive Performance of kids. [1]</a:t>
            </a:r>
          </a:p>
        </p:txBody>
      </p:sp>
      <p:sp>
        <p:nvSpPr>
          <p:cNvPr id="10" name="Google Shape;401;p26">
            <a:extLst>
              <a:ext uri="{FF2B5EF4-FFF2-40B4-BE49-F238E27FC236}">
                <a16:creationId xmlns:a16="http://schemas.microsoft.com/office/drawing/2014/main" id="{F9275A8D-5694-473F-BD1E-2C2775716DF7}"/>
              </a:ext>
            </a:extLst>
          </p:cNvPr>
          <p:cNvSpPr txBox="1">
            <a:spLocks/>
          </p:cNvSpPr>
          <p:nvPr/>
        </p:nvSpPr>
        <p:spPr>
          <a:xfrm>
            <a:off x="1331006" y="4845391"/>
            <a:ext cx="9236735" cy="509198"/>
          </a:xfrm>
          <a:prstGeom prst="rect">
            <a:avLst/>
          </a:prstGeom>
        </p:spPr>
        <p:txBody>
          <a:bodyPr spcFirstLastPara="1" vert="horz" wrap="square" lIns="121900" tIns="121900" rIns="121900" bIns="121900" rtlCol="0" anchor="b" anchorCtr="0">
            <a:noAutofit/>
          </a:bodyPr>
          <a:lstStyle>
            <a:lvl1pPr lvl="0" algn="r" defTabSz="914400" rtl="0" eaLnBrk="1" latinLnBrk="0" hangingPunct="1">
              <a:lnSpc>
                <a:spcPct val="90000"/>
              </a:lnSpc>
              <a:spcBef>
                <a:spcPts val="0"/>
              </a:spcBef>
              <a:spcAft>
                <a:spcPts val="0"/>
              </a:spcAft>
              <a:buClr>
                <a:srgbClr val="48FFD5"/>
              </a:buClr>
              <a:buSzPts val="2400"/>
              <a:buFont typeface="Roboto Black"/>
              <a:buNone/>
              <a:defRPr sz="3200" b="0" kern="120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9pPr>
          </a:lstStyle>
          <a:p>
            <a:pPr algn="l">
              <a:buClr>
                <a:schemeClr val="accent1"/>
              </a:buClr>
              <a:buSzPts val="1100"/>
            </a:pPr>
            <a:r>
              <a:rPr lang="en-IN" sz="1467">
                <a:solidFill>
                  <a:schemeClr val="dk1"/>
                </a:solidFill>
              </a:rPr>
              <a:t>Less navigation efforts for parents</a:t>
            </a:r>
          </a:p>
        </p:txBody>
      </p:sp>
      <p:sp>
        <p:nvSpPr>
          <p:cNvPr id="11" name="Google Shape;402;p26">
            <a:extLst>
              <a:ext uri="{FF2B5EF4-FFF2-40B4-BE49-F238E27FC236}">
                <a16:creationId xmlns:a16="http://schemas.microsoft.com/office/drawing/2014/main" id="{0E57C7B0-A8ED-4F85-A003-D691B0C8C872}"/>
              </a:ext>
            </a:extLst>
          </p:cNvPr>
          <p:cNvSpPr txBox="1">
            <a:spLocks/>
          </p:cNvSpPr>
          <p:nvPr/>
        </p:nvSpPr>
        <p:spPr>
          <a:xfrm>
            <a:off x="1361484" y="3155948"/>
            <a:ext cx="9147559" cy="509205"/>
          </a:xfrm>
          <a:prstGeom prst="rect">
            <a:avLst/>
          </a:prstGeom>
        </p:spPr>
        <p:txBody>
          <a:bodyPr spcFirstLastPara="1" vert="horz" wrap="square" lIns="121900" tIns="121900" rIns="121900" bIns="121900" rtlCol="0" anchor="b" anchorCtr="0">
            <a:noAutofit/>
          </a:bodyPr>
          <a:lstStyle>
            <a:lvl1pPr marL="228600" lvl="0" indent="-228600" algn="l"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1pPr>
            <a:lvl2pPr marL="685800" lvl="1"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2pPr>
            <a:lvl3pPr marL="1143000" lvl="2"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3pPr>
            <a:lvl4pPr marL="1600200" lvl="3"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4pPr>
            <a:lvl5pPr marL="2057400" lvl="4"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5pPr>
            <a:lvl6pPr marL="2514600" lvl="5"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6pPr>
            <a:lvl7pPr marL="2971800" lvl="6"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7pPr>
            <a:lvl8pPr marL="3429000" lvl="7"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8pPr>
            <a:lvl9pPr marL="3886200" lvl="8"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9pPr>
          </a:lstStyle>
          <a:p>
            <a:r>
              <a:rPr lang="en-IN" sz="1467">
                <a:solidFill>
                  <a:schemeClr val="dk1"/>
                </a:solidFill>
                <a:latin typeface="Roboto Black"/>
                <a:sym typeface="Roboto Black"/>
              </a:rPr>
              <a:t>Blue colour is associated with  peace, happiness, relaxation, comfort. [2]</a:t>
            </a:r>
          </a:p>
        </p:txBody>
      </p:sp>
      <p:sp>
        <p:nvSpPr>
          <p:cNvPr id="20" name="Google Shape;404;p26">
            <a:extLst>
              <a:ext uri="{FF2B5EF4-FFF2-40B4-BE49-F238E27FC236}">
                <a16:creationId xmlns:a16="http://schemas.microsoft.com/office/drawing/2014/main" id="{8FF2A994-D417-4A07-9027-C7DF0743A18B}"/>
              </a:ext>
            </a:extLst>
          </p:cNvPr>
          <p:cNvSpPr/>
          <p:nvPr/>
        </p:nvSpPr>
        <p:spPr>
          <a:xfrm>
            <a:off x="630213" y="2286099"/>
            <a:ext cx="565200" cy="565200"/>
          </a:xfrm>
          <a:prstGeom prst="ellipse">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21" name="Google Shape;406;p26">
            <a:extLst>
              <a:ext uri="{FF2B5EF4-FFF2-40B4-BE49-F238E27FC236}">
                <a16:creationId xmlns:a16="http://schemas.microsoft.com/office/drawing/2014/main" id="{BECA1FBA-0708-449D-A834-3A9C3348F78B}"/>
              </a:ext>
            </a:extLst>
          </p:cNvPr>
          <p:cNvSpPr/>
          <p:nvPr/>
        </p:nvSpPr>
        <p:spPr>
          <a:xfrm>
            <a:off x="781260" y="2449300"/>
            <a:ext cx="263105" cy="261709"/>
          </a:xfrm>
          <a:custGeom>
            <a:avLst/>
            <a:gdLst/>
            <a:ahLst/>
            <a:cxnLst/>
            <a:rect l="l" t="t" r="r" b="b"/>
            <a:pathLst>
              <a:path w="86076" h="85619" extrusionOk="0">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spcFirstLastPara="1" wrap="square" lIns="121900" tIns="121900" rIns="121900" bIns="121900" anchor="ctr" anchorCtr="0">
            <a:noAutofit/>
          </a:bodyPr>
          <a:lstStyle/>
          <a:p>
            <a:endParaRPr sz="2400">
              <a:solidFill>
                <a:schemeClr val="dk1"/>
              </a:solidFill>
            </a:endParaRPr>
          </a:p>
        </p:txBody>
      </p:sp>
      <p:sp>
        <p:nvSpPr>
          <p:cNvPr id="23" name="Google Shape;405;p26">
            <a:extLst>
              <a:ext uri="{FF2B5EF4-FFF2-40B4-BE49-F238E27FC236}">
                <a16:creationId xmlns:a16="http://schemas.microsoft.com/office/drawing/2014/main" id="{8EAC8C70-6B28-4A19-A88D-FD8D630F16FF}"/>
              </a:ext>
            </a:extLst>
          </p:cNvPr>
          <p:cNvSpPr/>
          <p:nvPr/>
        </p:nvSpPr>
        <p:spPr>
          <a:xfrm>
            <a:off x="647894" y="3120155"/>
            <a:ext cx="565200" cy="565200"/>
          </a:xfrm>
          <a:prstGeom prst="ellipse">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24" name="Google Shape;407;p26">
            <a:extLst>
              <a:ext uri="{FF2B5EF4-FFF2-40B4-BE49-F238E27FC236}">
                <a16:creationId xmlns:a16="http://schemas.microsoft.com/office/drawing/2014/main" id="{88CB5691-5365-4C55-B867-A41644B43F64}"/>
              </a:ext>
            </a:extLst>
          </p:cNvPr>
          <p:cNvSpPr/>
          <p:nvPr/>
        </p:nvSpPr>
        <p:spPr>
          <a:xfrm>
            <a:off x="630213" y="4787402"/>
            <a:ext cx="565200" cy="565200"/>
          </a:xfrm>
          <a:prstGeom prst="ellipse">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32" name="Google Shape;397;p26">
            <a:extLst>
              <a:ext uri="{FF2B5EF4-FFF2-40B4-BE49-F238E27FC236}">
                <a16:creationId xmlns:a16="http://schemas.microsoft.com/office/drawing/2014/main" id="{FA5D4054-E4E7-4FEB-84F5-07C662346EE8}"/>
              </a:ext>
            </a:extLst>
          </p:cNvPr>
          <p:cNvSpPr/>
          <p:nvPr/>
        </p:nvSpPr>
        <p:spPr>
          <a:xfrm>
            <a:off x="1374839" y="3991282"/>
            <a:ext cx="9170747" cy="508000"/>
          </a:xfrm>
          <a:prstGeom prst="homePlate">
            <a:avLst>
              <a:gd name="adj" fmla="val 50000"/>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33" name="Google Shape;402;p26">
            <a:extLst>
              <a:ext uri="{FF2B5EF4-FFF2-40B4-BE49-F238E27FC236}">
                <a16:creationId xmlns:a16="http://schemas.microsoft.com/office/drawing/2014/main" id="{86A75068-FA67-404D-B417-86277A9AC7E7}"/>
              </a:ext>
            </a:extLst>
          </p:cNvPr>
          <p:cNvSpPr txBox="1">
            <a:spLocks/>
          </p:cNvSpPr>
          <p:nvPr/>
        </p:nvSpPr>
        <p:spPr>
          <a:xfrm>
            <a:off x="1361484" y="3991282"/>
            <a:ext cx="9227963" cy="483997"/>
          </a:xfrm>
          <a:prstGeom prst="rect">
            <a:avLst/>
          </a:prstGeom>
        </p:spPr>
        <p:txBody>
          <a:bodyPr spcFirstLastPara="1" vert="horz" wrap="square" lIns="121900" tIns="121900" rIns="121900" bIns="121900" rtlCol="0" anchor="b" anchorCtr="0">
            <a:noAutofit/>
          </a:bodyPr>
          <a:lstStyle>
            <a:lvl1pPr marL="228600" lvl="0" indent="-228600" algn="l"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1pPr>
            <a:lvl2pPr marL="685800" lvl="1"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2pPr>
            <a:lvl3pPr marL="1143000" lvl="2"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3pPr>
            <a:lvl4pPr marL="1600200" lvl="3"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4pPr>
            <a:lvl5pPr marL="2057400" lvl="4"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5pPr>
            <a:lvl6pPr marL="2514600" lvl="5"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6pPr>
            <a:lvl7pPr marL="2971800" lvl="6"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7pPr>
            <a:lvl8pPr marL="3429000" lvl="7"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8pPr>
            <a:lvl9pPr marL="3886200" lvl="8"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9pPr>
          </a:lstStyle>
          <a:p>
            <a:r>
              <a:rPr lang="en-IN" sz="1467">
                <a:solidFill>
                  <a:schemeClr val="dk1"/>
                </a:solidFill>
                <a:latin typeface="Roboto Black"/>
                <a:sym typeface="Roboto Black"/>
              </a:rPr>
              <a:t>Entire application is non scrollable to reduce mistakes by kids.</a:t>
            </a:r>
          </a:p>
        </p:txBody>
      </p:sp>
      <p:sp>
        <p:nvSpPr>
          <p:cNvPr id="34" name="Google Shape;405;p26">
            <a:extLst>
              <a:ext uri="{FF2B5EF4-FFF2-40B4-BE49-F238E27FC236}">
                <a16:creationId xmlns:a16="http://schemas.microsoft.com/office/drawing/2014/main" id="{672C02B2-7122-4ADB-A357-30249BC9C588}"/>
              </a:ext>
            </a:extLst>
          </p:cNvPr>
          <p:cNvSpPr/>
          <p:nvPr/>
        </p:nvSpPr>
        <p:spPr>
          <a:xfrm>
            <a:off x="651232" y="3966074"/>
            <a:ext cx="565200" cy="565200"/>
          </a:xfrm>
          <a:prstGeom prst="ellipse">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grpSp>
        <p:nvGrpSpPr>
          <p:cNvPr id="35" name="Google Shape;408;p26">
            <a:extLst>
              <a:ext uri="{FF2B5EF4-FFF2-40B4-BE49-F238E27FC236}">
                <a16:creationId xmlns:a16="http://schemas.microsoft.com/office/drawing/2014/main" id="{792BD0CE-EA32-41B4-91B8-AC6666698DC5}"/>
              </a:ext>
            </a:extLst>
          </p:cNvPr>
          <p:cNvGrpSpPr/>
          <p:nvPr/>
        </p:nvGrpSpPr>
        <p:grpSpPr>
          <a:xfrm rot="10800000" flipH="1">
            <a:off x="732415" y="4139523"/>
            <a:ext cx="402833" cy="218301"/>
            <a:chOff x="1319675" y="779200"/>
            <a:chExt cx="2343875" cy="1270175"/>
          </a:xfrm>
        </p:grpSpPr>
        <p:sp>
          <p:nvSpPr>
            <p:cNvPr id="36" name="Google Shape;409;p26">
              <a:extLst>
                <a:ext uri="{FF2B5EF4-FFF2-40B4-BE49-F238E27FC236}">
                  <a16:creationId xmlns:a16="http://schemas.microsoft.com/office/drawing/2014/main" id="{48EBC198-5F80-41F8-9E73-BF4A490A077F}"/>
                </a:ext>
              </a:extLst>
            </p:cNvPr>
            <p:cNvSpPr/>
            <p:nvPr/>
          </p:nvSpPr>
          <p:spPr>
            <a:xfrm>
              <a:off x="1319675" y="915950"/>
              <a:ext cx="717150" cy="996650"/>
            </a:xfrm>
            <a:custGeom>
              <a:avLst/>
              <a:gdLst/>
              <a:ahLst/>
              <a:cxnLst/>
              <a:rect l="l" t="t" r="r" b="b"/>
              <a:pathLst>
                <a:path w="28686" h="39866" extrusionOk="0">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spcFirstLastPara="1" wrap="square" lIns="121900" tIns="121900" rIns="121900" bIns="121900" anchor="ctr" anchorCtr="0">
              <a:noAutofit/>
            </a:bodyPr>
            <a:lstStyle/>
            <a:p>
              <a:endParaRPr sz="2400">
                <a:solidFill>
                  <a:schemeClr val="dk1"/>
                </a:solidFill>
              </a:endParaRPr>
            </a:p>
          </p:txBody>
        </p:sp>
        <p:sp>
          <p:nvSpPr>
            <p:cNvPr id="37" name="Google Shape;410;p26">
              <a:extLst>
                <a:ext uri="{FF2B5EF4-FFF2-40B4-BE49-F238E27FC236}">
                  <a16:creationId xmlns:a16="http://schemas.microsoft.com/office/drawing/2014/main" id="{92EEC417-61DA-4CB6-934F-9AD644564139}"/>
                </a:ext>
              </a:extLst>
            </p:cNvPr>
            <p:cNvSpPr/>
            <p:nvPr/>
          </p:nvSpPr>
          <p:spPr>
            <a:xfrm>
              <a:off x="2159125" y="779200"/>
              <a:ext cx="626150" cy="1270175"/>
            </a:xfrm>
            <a:custGeom>
              <a:avLst/>
              <a:gdLst/>
              <a:ahLst/>
              <a:cxnLst/>
              <a:rect l="l" t="t" r="r" b="b"/>
              <a:pathLst>
                <a:path w="25046" h="50807" extrusionOk="0">
                  <a:moveTo>
                    <a:pt x="19038" y="0"/>
                  </a:moveTo>
                  <a:lnTo>
                    <a:pt x="1" y="50806"/>
                  </a:lnTo>
                  <a:lnTo>
                    <a:pt x="5969" y="50806"/>
                  </a:lnTo>
                  <a:lnTo>
                    <a:pt x="25046" y="0"/>
                  </a:lnTo>
                  <a:close/>
                </a:path>
              </a:pathLst>
            </a:custGeom>
            <a:solidFill>
              <a:schemeClr val="dk1"/>
            </a:solidFill>
            <a:ln>
              <a:noFill/>
            </a:ln>
          </p:spPr>
          <p:txBody>
            <a:bodyPr spcFirstLastPara="1" wrap="square" lIns="121900" tIns="121900" rIns="121900" bIns="121900" anchor="ctr" anchorCtr="0">
              <a:noAutofit/>
            </a:bodyPr>
            <a:lstStyle/>
            <a:p>
              <a:endParaRPr sz="2400">
                <a:solidFill>
                  <a:schemeClr val="dk1"/>
                </a:solidFill>
              </a:endParaRPr>
            </a:p>
          </p:txBody>
        </p:sp>
        <p:sp>
          <p:nvSpPr>
            <p:cNvPr id="38" name="Google Shape;411;p26">
              <a:extLst>
                <a:ext uri="{FF2B5EF4-FFF2-40B4-BE49-F238E27FC236}">
                  <a16:creationId xmlns:a16="http://schemas.microsoft.com/office/drawing/2014/main" id="{CD76F8F9-7E26-4FF2-80D3-2845DD842A9E}"/>
                </a:ext>
              </a:extLst>
            </p:cNvPr>
            <p:cNvSpPr/>
            <p:nvPr/>
          </p:nvSpPr>
          <p:spPr>
            <a:xfrm>
              <a:off x="2945900" y="915950"/>
              <a:ext cx="717650" cy="996650"/>
            </a:xfrm>
            <a:custGeom>
              <a:avLst/>
              <a:gdLst/>
              <a:ahLst/>
              <a:cxnLst/>
              <a:rect l="l" t="t" r="r" b="b"/>
              <a:pathLst>
                <a:path w="28706" h="39866" extrusionOk="0">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spcFirstLastPara="1" wrap="square" lIns="121900" tIns="121900" rIns="121900" bIns="121900" anchor="ctr" anchorCtr="0">
              <a:noAutofit/>
            </a:bodyPr>
            <a:lstStyle/>
            <a:p>
              <a:endParaRPr sz="2400">
                <a:solidFill>
                  <a:schemeClr val="dk1"/>
                </a:solidFill>
              </a:endParaRPr>
            </a:p>
          </p:txBody>
        </p:sp>
      </p:grpSp>
      <p:grpSp>
        <p:nvGrpSpPr>
          <p:cNvPr id="39" name="Google Shape;5945;p47">
            <a:extLst>
              <a:ext uri="{FF2B5EF4-FFF2-40B4-BE49-F238E27FC236}">
                <a16:creationId xmlns:a16="http://schemas.microsoft.com/office/drawing/2014/main" id="{CB939F6A-D27F-4A4E-8E43-503537797CA4}"/>
              </a:ext>
            </a:extLst>
          </p:cNvPr>
          <p:cNvGrpSpPr/>
          <p:nvPr/>
        </p:nvGrpSpPr>
        <p:grpSpPr>
          <a:xfrm>
            <a:off x="739172" y="4849117"/>
            <a:ext cx="394048" cy="449535"/>
            <a:chOff x="-56766175" y="3198925"/>
            <a:chExt cx="279625" cy="319000"/>
          </a:xfrm>
          <a:solidFill>
            <a:schemeClr val="tx1"/>
          </a:solidFill>
        </p:grpSpPr>
        <p:sp>
          <p:nvSpPr>
            <p:cNvPr id="40" name="Google Shape;5946;p47">
              <a:extLst>
                <a:ext uri="{FF2B5EF4-FFF2-40B4-BE49-F238E27FC236}">
                  <a16:creationId xmlns:a16="http://schemas.microsoft.com/office/drawing/2014/main" id="{6D4C1CCD-E32F-4985-8AA6-D1DC113CAC58}"/>
                </a:ext>
              </a:extLst>
            </p:cNvPr>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grpFill/>
            <a:ln>
              <a:noFill/>
            </a:ln>
          </p:spPr>
          <p:txBody>
            <a:bodyPr spcFirstLastPara="1" wrap="square" lIns="121900" tIns="121900" rIns="121900" bIns="121900" anchor="ctr" anchorCtr="0">
              <a:noAutofit/>
            </a:bodyPr>
            <a:lstStyle/>
            <a:p>
              <a:endParaRPr sz="2400"/>
            </a:p>
          </p:txBody>
        </p:sp>
        <p:sp>
          <p:nvSpPr>
            <p:cNvPr id="41" name="Google Shape;5947;p47">
              <a:extLst>
                <a:ext uri="{FF2B5EF4-FFF2-40B4-BE49-F238E27FC236}">
                  <a16:creationId xmlns:a16="http://schemas.microsoft.com/office/drawing/2014/main" id="{10A8324E-0FAD-4BBC-BD5D-3535139F9A20}"/>
                </a:ext>
              </a:extLst>
            </p:cNvPr>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grpFill/>
            <a:ln>
              <a:noFill/>
            </a:ln>
          </p:spPr>
          <p:txBody>
            <a:bodyPr spcFirstLastPara="1" wrap="square" lIns="121900" tIns="121900" rIns="121900" bIns="121900" anchor="ctr" anchorCtr="0">
              <a:noAutofit/>
            </a:bodyPr>
            <a:lstStyle/>
            <a:p>
              <a:endParaRPr sz="2400"/>
            </a:p>
          </p:txBody>
        </p:sp>
        <p:sp>
          <p:nvSpPr>
            <p:cNvPr id="42" name="Google Shape;5948;p47">
              <a:extLst>
                <a:ext uri="{FF2B5EF4-FFF2-40B4-BE49-F238E27FC236}">
                  <a16:creationId xmlns:a16="http://schemas.microsoft.com/office/drawing/2014/main" id="{ACB770F8-2B00-4D65-A17B-9D045139288A}"/>
                </a:ext>
              </a:extLst>
            </p:cNvPr>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grpFill/>
            <a:ln>
              <a:noFill/>
            </a:ln>
          </p:spPr>
          <p:txBody>
            <a:bodyPr spcFirstLastPara="1" wrap="square" lIns="121900" tIns="121900" rIns="121900" bIns="121900" anchor="ctr" anchorCtr="0">
              <a:noAutofit/>
            </a:bodyPr>
            <a:lstStyle/>
            <a:p>
              <a:endParaRPr sz="2400"/>
            </a:p>
          </p:txBody>
        </p:sp>
        <p:sp>
          <p:nvSpPr>
            <p:cNvPr id="43" name="Google Shape;5949;p47">
              <a:extLst>
                <a:ext uri="{FF2B5EF4-FFF2-40B4-BE49-F238E27FC236}">
                  <a16:creationId xmlns:a16="http://schemas.microsoft.com/office/drawing/2014/main" id="{E9382EB4-70E0-495D-8677-759152662959}"/>
                </a:ext>
              </a:extLst>
            </p:cNvPr>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grpFill/>
            <a:ln>
              <a:noFill/>
            </a:ln>
          </p:spPr>
          <p:txBody>
            <a:bodyPr spcFirstLastPara="1" wrap="square" lIns="121900" tIns="121900" rIns="121900" bIns="121900" anchor="ctr" anchorCtr="0">
              <a:noAutofit/>
            </a:bodyPr>
            <a:lstStyle/>
            <a:p>
              <a:endParaRPr sz="2400"/>
            </a:p>
          </p:txBody>
        </p:sp>
        <p:sp>
          <p:nvSpPr>
            <p:cNvPr id="44" name="Google Shape;5950;p47">
              <a:extLst>
                <a:ext uri="{FF2B5EF4-FFF2-40B4-BE49-F238E27FC236}">
                  <a16:creationId xmlns:a16="http://schemas.microsoft.com/office/drawing/2014/main" id="{2AFB77CE-F50E-47CD-8273-44399B1F54FD}"/>
                </a:ext>
              </a:extLst>
            </p:cNvPr>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grpFill/>
            <a:ln>
              <a:noFill/>
            </a:ln>
          </p:spPr>
          <p:txBody>
            <a:bodyPr spcFirstLastPara="1" wrap="square" lIns="121900" tIns="121900" rIns="121900" bIns="121900" anchor="ctr" anchorCtr="0">
              <a:noAutofit/>
            </a:bodyPr>
            <a:lstStyle/>
            <a:p>
              <a:endParaRPr sz="2400"/>
            </a:p>
          </p:txBody>
        </p:sp>
        <p:sp>
          <p:nvSpPr>
            <p:cNvPr id="45" name="Google Shape;5951;p47">
              <a:extLst>
                <a:ext uri="{FF2B5EF4-FFF2-40B4-BE49-F238E27FC236}">
                  <a16:creationId xmlns:a16="http://schemas.microsoft.com/office/drawing/2014/main" id="{8E3F15CB-01F2-4B9E-87F8-87BD69183958}"/>
                </a:ext>
              </a:extLst>
            </p:cNvPr>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grpFill/>
            <a:ln>
              <a:noFill/>
            </a:ln>
          </p:spPr>
          <p:txBody>
            <a:bodyPr spcFirstLastPara="1" wrap="square" lIns="121900" tIns="121900" rIns="121900" bIns="121900" anchor="ctr" anchorCtr="0">
              <a:noAutofit/>
            </a:bodyPr>
            <a:lstStyle/>
            <a:p>
              <a:endParaRPr sz="2400"/>
            </a:p>
          </p:txBody>
        </p:sp>
        <p:sp>
          <p:nvSpPr>
            <p:cNvPr id="46" name="Google Shape;5952;p47">
              <a:extLst>
                <a:ext uri="{FF2B5EF4-FFF2-40B4-BE49-F238E27FC236}">
                  <a16:creationId xmlns:a16="http://schemas.microsoft.com/office/drawing/2014/main" id="{EC863276-2590-4E78-BC9D-BB9762B7041A}"/>
                </a:ext>
              </a:extLst>
            </p:cNvPr>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grpFill/>
            <a:ln>
              <a:noFill/>
            </a:ln>
          </p:spPr>
          <p:txBody>
            <a:bodyPr spcFirstLastPara="1" wrap="square" lIns="121900" tIns="121900" rIns="121900" bIns="121900" anchor="ctr" anchorCtr="0">
              <a:noAutofit/>
            </a:bodyPr>
            <a:lstStyle/>
            <a:p>
              <a:endParaRPr sz="2400"/>
            </a:p>
          </p:txBody>
        </p:sp>
      </p:grpSp>
      <p:grpSp>
        <p:nvGrpSpPr>
          <p:cNvPr id="47" name="Google Shape;6424;p48">
            <a:extLst>
              <a:ext uri="{FF2B5EF4-FFF2-40B4-BE49-F238E27FC236}">
                <a16:creationId xmlns:a16="http://schemas.microsoft.com/office/drawing/2014/main" id="{E7753300-1DC3-4ED6-AF62-3B0936052D98}"/>
              </a:ext>
            </a:extLst>
          </p:cNvPr>
          <p:cNvGrpSpPr/>
          <p:nvPr/>
        </p:nvGrpSpPr>
        <p:grpSpPr>
          <a:xfrm>
            <a:off x="717245" y="3150122"/>
            <a:ext cx="441248" cy="440991"/>
            <a:chOff x="-49764975" y="3183375"/>
            <a:chExt cx="299300" cy="299125"/>
          </a:xfrm>
          <a:solidFill>
            <a:schemeClr val="tx1"/>
          </a:solidFill>
        </p:grpSpPr>
        <p:sp>
          <p:nvSpPr>
            <p:cNvPr id="48" name="Google Shape;6425;p48">
              <a:extLst>
                <a:ext uri="{FF2B5EF4-FFF2-40B4-BE49-F238E27FC236}">
                  <a16:creationId xmlns:a16="http://schemas.microsoft.com/office/drawing/2014/main" id="{67403D54-59B0-4A2E-A69D-40FBDADA3776}"/>
                </a:ext>
              </a:extLst>
            </p:cNvPr>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grpFill/>
            <a:ln>
              <a:noFill/>
            </a:ln>
          </p:spPr>
          <p:txBody>
            <a:bodyPr spcFirstLastPara="1" wrap="square" lIns="121900" tIns="121900" rIns="121900" bIns="121900" anchor="ctr" anchorCtr="0">
              <a:noAutofit/>
            </a:bodyPr>
            <a:lstStyle/>
            <a:p>
              <a:endParaRPr sz="2400"/>
            </a:p>
          </p:txBody>
        </p:sp>
        <p:sp>
          <p:nvSpPr>
            <p:cNvPr id="49" name="Google Shape;6426;p48">
              <a:extLst>
                <a:ext uri="{FF2B5EF4-FFF2-40B4-BE49-F238E27FC236}">
                  <a16:creationId xmlns:a16="http://schemas.microsoft.com/office/drawing/2014/main" id="{803BEA54-764C-4EE5-99C3-C58F57655725}"/>
                </a:ext>
              </a:extLst>
            </p:cNvPr>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grpFill/>
            <a:ln>
              <a:noFill/>
            </a:ln>
          </p:spPr>
          <p:txBody>
            <a:bodyPr spcFirstLastPara="1" wrap="square" lIns="121900" tIns="121900" rIns="121900" bIns="121900" anchor="ctr" anchorCtr="0">
              <a:noAutofit/>
            </a:bodyPr>
            <a:lstStyle/>
            <a:p>
              <a:endParaRPr sz="2400"/>
            </a:p>
          </p:txBody>
        </p:sp>
        <p:sp>
          <p:nvSpPr>
            <p:cNvPr id="50" name="Google Shape;6427;p48">
              <a:extLst>
                <a:ext uri="{FF2B5EF4-FFF2-40B4-BE49-F238E27FC236}">
                  <a16:creationId xmlns:a16="http://schemas.microsoft.com/office/drawing/2014/main" id="{DE55DE7D-1B92-45B4-8943-9BD31CBF47BA}"/>
                </a:ext>
              </a:extLst>
            </p:cNvPr>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grpFill/>
            <a:ln>
              <a:noFill/>
            </a:ln>
          </p:spPr>
          <p:txBody>
            <a:bodyPr spcFirstLastPara="1" wrap="square" lIns="121900" tIns="121900" rIns="121900" bIns="121900" anchor="ctr" anchorCtr="0">
              <a:noAutofit/>
            </a:bodyPr>
            <a:lstStyle/>
            <a:p>
              <a:endParaRPr sz="2400"/>
            </a:p>
          </p:txBody>
        </p:sp>
        <p:sp>
          <p:nvSpPr>
            <p:cNvPr id="51" name="Google Shape;6428;p48">
              <a:extLst>
                <a:ext uri="{FF2B5EF4-FFF2-40B4-BE49-F238E27FC236}">
                  <a16:creationId xmlns:a16="http://schemas.microsoft.com/office/drawing/2014/main" id="{404A09B7-FEDF-4612-87C6-CA15902C0FD3}"/>
                </a:ext>
              </a:extLst>
            </p:cNvPr>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grpFill/>
            <a:ln>
              <a:noFill/>
            </a:ln>
          </p:spPr>
          <p:txBody>
            <a:bodyPr spcFirstLastPara="1" wrap="square" lIns="121900" tIns="121900" rIns="121900" bIns="121900" anchor="ctr" anchorCtr="0">
              <a:noAutofit/>
            </a:bodyPr>
            <a:lstStyle/>
            <a:p>
              <a:endParaRPr sz="2400"/>
            </a:p>
          </p:txBody>
        </p:sp>
        <p:sp>
          <p:nvSpPr>
            <p:cNvPr id="52" name="Google Shape;6429;p48">
              <a:extLst>
                <a:ext uri="{FF2B5EF4-FFF2-40B4-BE49-F238E27FC236}">
                  <a16:creationId xmlns:a16="http://schemas.microsoft.com/office/drawing/2014/main" id="{DA178704-FD31-40A3-8062-5A813AAB0E22}"/>
                </a:ext>
              </a:extLst>
            </p:cNvPr>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grpFill/>
            <a:ln>
              <a:noFill/>
            </a:ln>
          </p:spPr>
          <p:txBody>
            <a:bodyPr spcFirstLastPara="1" wrap="square" lIns="121900" tIns="121900" rIns="121900" bIns="121900" anchor="ctr" anchorCtr="0">
              <a:noAutofit/>
            </a:bodyPr>
            <a:lstStyle/>
            <a:p>
              <a:endParaRPr sz="2400"/>
            </a:p>
          </p:txBody>
        </p:sp>
        <p:sp>
          <p:nvSpPr>
            <p:cNvPr id="53" name="Google Shape;6430;p48">
              <a:extLst>
                <a:ext uri="{FF2B5EF4-FFF2-40B4-BE49-F238E27FC236}">
                  <a16:creationId xmlns:a16="http://schemas.microsoft.com/office/drawing/2014/main" id="{72B022C3-7DFB-495B-8B04-C59FB423009A}"/>
                </a:ext>
              </a:extLst>
            </p:cNvPr>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grpFill/>
            <a:ln>
              <a:noFill/>
            </a:ln>
          </p:spPr>
          <p:txBody>
            <a:bodyPr spcFirstLastPara="1" wrap="square" lIns="121900" tIns="121900" rIns="121900" bIns="121900" anchor="ctr" anchorCtr="0">
              <a:noAutofit/>
            </a:bodyPr>
            <a:lstStyle/>
            <a:p>
              <a:endParaRPr sz="2400"/>
            </a:p>
          </p:txBody>
        </p:sp>
        <p:sp>
          <p:nvSpPr>
            <p:cNvPr id="54" name="Google Shape;6431;p48">
              <a:extLst>
                <a:ext uri="{FF2B5EF4-FFF2-40B4-BE49-F238E27FC236}">
                  <a16:creationId xmlns:a16="http://schemas.microsoft.com/office/drawing/2014/main" id="{61AF8438-C845-4E6E-A9EC-345E837415AF}"/>
                </a:ext>
              </a:extLst>
            </p:cNvPr>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grpFill/>
            <a:ln>
              <a:noFill/>
            </a:ln>
          </p:spPr>
          <p:txBody>
            <a:bodyPr spcFirstLastPara="1" wrap="square" lIns="121900" tIns="121900" rIns="121900" bIns="121900" anchor="ctr" anchorCtr="0">
              <a:noAutofit/>
            </a:bodyPr>
            <a:lstStyle/>
            <a:p>
              <a:endParaRPr sz="2400"/>
            </a:p>
          </p:txBody>
        </p:sp>
        <p:sp>
          <p:nvSpPr>
            <p:cNvPr id="55" name="Google Shape;6432;p48">
              <a:extLst>
                <a:ext uri="{FF2B5EF4-FFF2-40B4-BE49-F238E27FC236}">
                  <a16:creationId xmlns:a16="http://schemas.microsoft.com/office/drawing/2014/main" id="{060C05DF-6991-4A06-8F18-ECADF4954FA9}"/>
                </a:ext>
              </a:extLst>
            </p:cNvPr>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grpFill/>
            <a:ln>
              <a:noFill/>
            </a:ln>
          </p:spPr>
          <p:txBody>
            <a:bodyPr spcFirstLastPara="1" wrap="square" lIns="121900" tIns="121900" rIns="121900" bIns="121900" anchor="ctr" anchorCtr="0">
              <a:noAutofit/>
            </a:bodyPr>
            <a:lstStyle/>
            <a:p>
              <a:endParaRPr sz="2400"/>
            </a:p>
          </p:txBody>
        </p:sp>
        <p:sp>
          <p:nvSpPr>
            <p:cNvPr id="56" name="Google Shape;6433;p48">
              <a:extLst>
                <a:ext uri="{FF2B5EF4-FFF2-40B4-BE49-F238E27FC236}">
                  <a16:creationId xmlns:a16="http://schemas.microsoft.com/office/drawing/2014/main" id="{4B336191-E76E-442B-A6EA-FBB1BFD16DBF}"/>
                </a:ext>
              </a:extLst>
            </p:cNvPr>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grpFill/>
            <a:ln>
              <a:noFill/>
            </a:ln>
          </p:spPr>
          <p:txBody>
            <a:bodyPr spcFirstLastPara="1" wrap="square" lIns="121900" tIns="121900" rIns="121900" bIns="121900" anchor="ctr" anchorCtr="0">
              <a:noAutofit/>
            </a:bodyPr>
            <a:lstStyle/>
            <a:p>
              <a:endParaRPr sz="2400"/>
            </a:p>
          </p:txBody>
        </p:sp>
      </p:grpSp>
      <p:sp>
        <p:nvSpPr>
          <p:cNvPr id="2" name="TextBox 1">
            <a:extLst>
              <a:ext uri="{FF2B5EF4-FFF2-40B4-BE49-F238E27FC236}">
                <a16:creationId xmlns:a16="http://schemas.microsoft.com/office/drawing/2014/main" id="{94F24176-E9A8-4E80-B45D-D480A07134ED}"/>
              </a:ext>
            </a:extLst>
          </p:cNvPr>
          <p:cNvSpPr txBox="1"/>
          <p:nvPr/>
        </p:nvSpPr>
        <p:spPr>
          <a:xfrm>
            <a:off x="11063550" y="6488668"/>
            <a:ext cx="1128450" cy="369332"/>
          </a:xfrm>
          <a:prstGeom prst="rect">
            <a:avLst/>
          </a:prstGeom>
          <a:noFill/>
        </p:spPr>
        <p:txBody>
          <a:bodyPr wrap="none" rtlCol="0">
            <a:spAutoFit/>
          </a:bodyPr>
          <a:lstStyle/>
          <a:p>
            <a:r>
              <a:rPr lang="en-IN">
                <a:solidFill>
                  <a:schemeClr val="bg1"/>
                </a:solidFill>
              </a:rPr>
              <a:t>By: Nikunj</a:t>
            </a:r>
          </a:p>
        </p:txBody>
      </p:sp>
    </p:spTree>
    <p:extLst>
      <p:ext uri="{BB962C8B-B14F-4D97-AF65-F5344CB8AC3E}">
        <p14:creationId xmlns:p14="http://schemas.microsoft.com/office/powerpoint/2010/main" val="17520502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A79C0370-367B-467B-AD74-C35C5417121A}"/>
              </a:ext>
            </a:extLst>
          </p:cNvPr>
          <p:cNvSpPr txBox="1"/>
          <p:nvPr/>
        </p:nvSpPr>
        <p:spPr>
          <a:xfrm>
            <a:off x="531844" y="2006083"/>
            <a:ext cx="11000793" cy="4247317"/>
          </a:xfrm>
          <a:prstGeom prst="rect">
            <a:avLst/>
          </a:prstGeom>
          <a:noFill/>
        </p:spPr>
        <p:txBody>
          <a:bodyPr wrap="square" rtlCol="0">
            <a:spAutoFit/>
          </a:bodyPr>
          <a:lstStyle/>
          <a:p>
            <a:pPr marL="285750" indent="-285750" algn="l">
              <a:buFont typeface="Arial" panose="020B0604020202020204" pitchFamily="34" charset="0"/>
              <a:buChar char="•"/>
            </a:pPr>
            <a:endParaRPr lang="en-IN" b="0" i="0">
              <a:solidFill>
                <a:srgbClr val="FFFFFF"/>
              </a:solidFill>
              <a:effectLst/>
              <a:latin typeface="Segoe UI" panose="020B0502040204020203" pitchFamily="34" charset="0"/>
            </a:endParaRPr>
          </a:p>
          <a:p>
            <a:pPr marL="285750" indent="-285750" algn="l">
              <a:buFont typeface="Arial" panose="020B0604020202020204" pitchFamily="34" charset="0"/>
              <a:buChar char="•"/>
            </a:pPr>
            <a:endParaRPr lang="en-IN">
              <a:solidFill>
                <a:srgbClr val="FFFFFF"/>
              </a:solidFill>
              <a:latin typeface="Segoe UI" panose="020B0502040204020203" pitchFamily="34" charset="0"/>
            </a:endParaRPr>
          </a:p>
          <a:p>
            <a:pPr marL="285750" indent="-285750" algn="l">
              <a:buFont typeface="Arial" panose="020B0604020202020204" pitchFamily="34" charset="0"/>
              <a:buChar char="•"/>
            </a:pPr>
            <a:r>
              <a:rPr lang="en-IN" b="0" i="0">
                <a:solidFill>
                  <a:srgbClr val="FFFFFF"/>
                </a:solidFill>
                <a:effectLst/>
                <a:latin typeface="Segoe UI" panose="020B0502040204020203" pitchFamily="34" charset="0"/>
              </a:rPr>
              <a:t>To avoid issues related to data leakage - Password Encryption</a:t>
            </a:r>
          </a:p>
          <a:p>
            <a:pPr marL="285750" indent="-285750" algn="l">
              <a:buFont typeface="Arial" panose="020B0604020202020204" pitchFamily="34" charset="0"/>
              <a:buChar char="•"/>
            </a:pPr>
            <a:r>
              <a:rPr lang="en-IN" b="0" i="0">
                <a:solidFill>
                  <a:srgbClr val="FFFFFF"/>
                </a:solidFill>
                <a:effectLst/>
                <a:latin typeface="Segoe UI" panose="020B0502040204020203" pitchFamily="34" charset="0"/>
              </a:rPr>
              <a:t>To ensure authenticity - encrypted token</a:t>
            </a:r>
            <a:endParaRPr lang="en-IN">
              <a:solidFill>
                <a:srgbClr val="FFFFFF"/>
              </a:solidFill>
              <a:latin typeface="Segoe UI" panose="020B0502040204020203" pitchFamily="34" charset="0"/>
            </a:endParaRPr>
          </a:p>
          <a:p>
            <a:pPr marL="285750" indent="-285750" algn="l">
              <a:buFont typeface="Arial" panose="020B0604020202020204" pitchFamily="34" charset="0"/>
              <a:buChar char="•"/>
            </a:pPr>
            <a:r>
              <a:rPr lang="en-IN" b="0" i="0">
                <a:solidFill>
                  <a:srgbClr val="FFFFFF"/>
                </a:solidFill>
                <a:effectLst/>
                <a:latin typeface="Segoe UI" panose="020B0502040204020203" pitchFamily="34" charset="0"/>
              </a:rPr>
              <a:t>Cross origin Resource Sharing is disabled. </a:t>
            </a:r>
            <a:endParaRPr lang="en-IN">
              <a:solidFill>
                <a:srgbClr val="FFFFFF"/>
              </a:solidFill>
              <a:latin typeface="Segoe UI" panose="020B0502040204020203" pitchFamily="34" charset="0"/>
            </a:endParaRPr>
          </a:p>
          <a:p>
            <a:pPr marL="285750" indent="-285750" algn="l">
              <a:buFont typeface="Arial" panose="020B0604020202020204" pitchFamily="34" charset="0"/>
              <a:buChar char="•"/>
            </a:pPr>
            <a:r>
              <a:rPr lang="en-IN" b="0" i="0">
                <a:solidFill>
                  <a:srgbClr val="FFFFFF"/>
                </a:solidFill>
                <a:effectLst/>
                <a:latin typeface="Segoe UI" panose="020B0502040204020203" pitchFamily="34" charset="0"/>
              </a:rPr>
              <a:t>Middleware involves decryption of tokens.</a:t>
            </a:r>
          </a:p>
          <a:p>
            <a:pPr marL="285750" indent="-285750" algn="l">
              <a:buFont typeface="Arial" panose="020B0604020202020204" pitchFamily="34" charset="0"/>
              <a:buChar char="•"/>
            </a:pPr>
            <a:r>
              <a:rPr lang="en-IN" b="0" i="0">
                <a:solidFill>
                  <a:srgbClr val="FFFFFF"/>
                </a:solidFill>
                <a:effectLst/>
                <a:latin typeface="Segoe UI" panose="020B0502040204020203" pitchFamily="34" charset="0"/>
              </a:rPr>
              <a:t>CRUD operation </a:t>
            </a:r>
            <a:r>
              <a:rPr lang="en-IN">
                <a:solidFill>
                  <a:srgbClr val="FFFFFF"/>
                </a:solidFill>
                <a:latin typeface="Segoe UI" panose="020B0502040204020203" pitchFamily="34" charset="0"/>
              </a:rPr>
              <a:t>are</a:t>
            </a:r>
            <a:r>
              <a:rPr lang="en-IN" b="0" i="0">
                <a:solidFill>
                  <a:srgbClr val="FFFFFF"/>
                </a:solidFill>
                <a:effectLst/>
                <a:latin typeface="Segoe UI" panose="020B0502040204020203" pitchFamily="34" charset="0"/>
              </a:rPr>
              <a:t> authorized.</a:t>
            </a:r>
          </a:p>
          <a:p>
            <a:pPr marL="285750" indent="-285750" algn="l">
              <a:buFont typeface="Arial" panose="020B0604020202020204" pitchFamily="34" charset="0"/>
              <a:buChar char="•"/>
            </a:pPr>
            <a:r>
              <a:rPr lang="en-IN" b="0" i="0">
                <a:solidFill>
                  <a:srgbClr val="FFFFFF"/>
                </a:solidFill>
                <a:effectLst/>
                <a:latin typeface="Segoe UI" panose="020B0502040204020203" pitchFamily="34" charset="0"/>
              </a:rPr>
              <a:t>No hardcoded value to exploit.</a:t>
            </a:r>
          </a:p>
          <a:p>
            <a:pPr algn="l"/>
            <a:endParaRPr lang="en-IN">
              <a:solidFill>
                <a:srgbClr val="FFFFFF"/>
              </a:solidFill>
              <a:latin typeface="Segoe UI" panose="020B0502040204020203" pitchFamily="34" charset="0"/>
            </a:endParaRPr>
          </a:p>
          <a:p>
            <a:pPr algn="l"/>
            <a:endParaRPr lang="en-IN" b="0" i="0">
              <a:solidFill>
                <a:srgbClr val="FFFFFF"/>
              </a:solidFill>
              <a:effectLst/>
              <a:latin typeface="Segoe UI" panose="020B0502040204020203" pitchFamily="34" charset="0"/>
            </a:endParaRPr>
          </a:p>
          <a:p>
            <a:pPr algn="l"/>
            <a:r>
              <a:rPr lang="en-IN" b="0" i="0">
                <a:solidFill>
                  <a:srgbClr val="FFFFFF"/>
                </a:solidFill>
                <a:effectLst/>
                <a:latin typeface="Segoe UI" panose="020B0502040204020203" pitchFamily="34" charset="0"/>
              </a:rPr>
              <a:t> </a:t>
            </a:r>
          </a:p>
          <a:p>
            <a:pPr algn="l"/>
            <a:r>
              <a:rPr lang="en-IN" b="0" i="0">
                <a:solidFill>
                  <a:srgbClr val="FFFFFF"/>
                </a:solidFill>
                <a:effectLst/>
                <a:latin typeface="Segoe UI" panose="020B0502040204020203" pitchFamily="34" charset="0"/>
              </a:rPr>
              <a:t>Even considering shopping cart feature as mentioned in the question, the above technicalities</a:t>
            </a:r>
            <a:br>
              <a:rPr lang="en-IN" b="0" i="0">
                <a:solidFill>
                  <a:srgbClr val="FFFFFF"/>
                </a:solidFill>
                <a:effectLst/>
                <a:latin typeface="Segoe UI" panose="020B0502040204020203" pitchFamily="34" charset="0"/>
              </a:rPr>
            </a:br>
            <a:r>
              <a:rPr lang="en-IN" b="0" i="0">
                <a:solidFill>
                  <a:srgbClr val="FFFFFF"/>
                </a:solidFill>
                <a:effectLst/>
                <a:latin typeface="Segoe UI" panose="020B0502040204020203" pitchFamily="34" charset="0"/>
              </a:rPr>
              <a:t>like encryption, proper user authorization and disabling CORS would make it secure.</a:t>
            </a:r>
          </a:p>
          <a:p>
            <a:pPr algn="l"/>
            <a:endParaRPr lang="en-IN" b="0" i="0">
              <a:solidFill>
                <a:srgbClr val="FFFFFF"/>
              </a:solidFill>
              <a:effectLst/>
              <a:latin typeface="Segoe UI" panose="020B0502040204020203" pitchFamily="34" charset="0"/>
            </a:endParaRPr>
          </a:p>
          <a:p>
            <a:pPr algn="l"/>
            <a:r>
              <a:rPr lang="en-IN" b="0" i="0">
                <a:solidFill>
                  <a:srgbClr val="FFFFFF"/>
                </a:solidFill>
                <a:effectLst/>
                <a:latin typeface="Segoe UI" panose="020B0502040204020203" pitchFamily="34" charset="0"/>
              </a:rPr>
              <a:t> </a:t>
            </a:r>
          </a:p>
        </p:txBody>
      </p:sp>
      <p:sp>
        <p:nvSpPr>
          <p:cNvPr id="22" name="Google Shape;214;p21">
            <a:extLst>
              <a:ext uri="{FF2B5EF4-FFF2-40B4-BE49-F238E27FC236}">
                <a16:creationId xmlns:a16="http://schemas.microsoft.com/office/drawing/2014/main" id="{567444FC-840C-45C4-959F-A0D55C423266}"/>
              </a:ext>
            </a:extLst>
          </p:cNvPr>
          <p:cNvSpPr txBox="1">
            <a:spLocks noGrp="1"/>
          </p:cNvSpPr>
          <p:nvPr>
            <p:ph type="ctrTitle"/>
          </p:nvPr>
        </p:nvSpPr>
        <p:spPr>
          <a:xfrm>
            <a:off x="415600" y="73821"/>
            <a:ext cx="11360800" cy="808800"/>
          </a:xfrm>
          <a:prstGeom prst="rect">
            <a:avLst/>
          </a:prstGeom>
        </p:spPr>
        <p:txBody>
          <a:bodyPr spcFirstLastPara="1" vert="horz" wrap="square" lIns="121900" tIns="121900" rIns="121900" bIns="121900" rtlCol="0" anchor="b" anchorCtr="0">
            <a:noAutofit/>
          </a:bodyPr>
          <a:lstStyle/>
          <a:p>
            <a:r>
              <a:rPr lang="es"/>
              <a:t>Question - 2</a:t>
            </a:r>
            <a:endParaRPr/>
          </a:p>
        </p:txBody>
      </p:sp>
      <p:sp>
        <p:nvSpPr>
          <p:cNvPr id="23" name="Google Shape;227;p21">
            <a:extLst>
              <a:ext uri="{FF2B5EF4-FFF2-40B4-BE49-F238E27FC236}">
                <a16:creationId xmlns:a16="http://schemas.microsoft.com/office/drawing/2014/main" id="{B38C07B8-7010-4EC4-9B8A-938C2696C5CC}"/>
              </a:ext>
            </a:extLst>
          </p:cNvPr>
          <p:cNvSpPr txBox="1">
            <a:spLocks noGrp="1"/>
          </p:cNvSpPr>
          <p:nvPr>
            <p:ph type="ctrTitle" idx="16"/>
          </p:nvPr>
        </p:nvSpPr>
        <p:spPr>
          <a:xfrm>
            <a:off x="518769" y="882621"/>
            <a:ext cx="10618669" cy="1030155"/>
          </a:xfrm>
          <a:prstGeom prst="rect">
            <a:avLst/>
          </a:prstGeom>
        </p:spPr>
        <p:txBody>
          <a:bodyPr spcFirstLastPara="1" vert="horz" wrap="square" lIns="121900" tIns="121900" rIns="121900" bIns="121900" rtlCol="0" anchor="b" anchorCtr="0">
            <a:noAutofit/>
          </a:bodyPr>
          <a:lstStyle/>
          <a:p>
            <a:pPr algn="l"/>
            <a:r>
              <a:rPr lang="es" sz="2400"/>
              <a:t>Question: </a:t>
            </a:r>
            <a:r>
              <a:rPr lang="en-IN"/>
              <a:t>Due to your target users, security is a high priority. What security issues did you consider your application might encounter? What security strategies did you implement to mitigate them? Especially considering the expectation of a shopping cart option.</a:t>
            </a:r>
            <a:endParaRPr/>
          </a:p>
        </p:txBody>
      </p:sp>
      <p:cxnSp>
        <p:nvCxnSpPr>
          <p:cNvPr id="24" name="Google Shape;253;p21">
            <a:extLst>
              <a:ext uri="{FF2B5EF4-FFF2-40B4-BE49-F238E27FC236}">
                <a16:creationId xmlns:a16="http://schemas.microsoft.com/office/drawing/2014/main" id="{9954A76C-0BD8-4AD6-8EF6-9ADCB0173151}"/>
              </a:ext>
            </a:extLst>
          </p:cNvPr>
          <p:cNvCxnSpPr/>
          <p:nvPr/>
        </p:nvCxnSpPr>
        <p:spPr>
          <a:xfrm>
            <a:off x="518769" y="777169"/>
            <a:ext cx="11360800" cy="0"/>
          </a:xfrm>
          <a:prstGeom prst="straightConnector1">
            <a:avLst/>
          </a:prstGeom>
          <a:noFill/>
          <a:ln w="9525" cap="flat" cmpd="sng">
            <a:solidFill>
              <a:srgbClr val="48FFD5"/>
            </a:solidFill>
            <a:prstDash val="solid"/>
            <a:round/>
            <a:headEnd type="none" w="med" len="med"/>
            <a:tailEnd type="none" w="med" len="med"/>
          </a:ln>
        </p:spPr>
      </p:cxnSp>
      <p:sp>
        <p:nvSpPr>
          <p:cNvPr id="25" name="TextBox 24">
            <a:extLst>
              <a:ext uri="{FF2B5EF4-FFF2-40B4-BE49-F238E27FC236}">
                <a16:creationId xmlns:a16="http://schemas.microsoft.com/office/drawing/2014/main" id="{1E7FD446-5055-403A-8C81-D4D484DE9264}"/>
              </a:ext>
            </a:extLst>
          </p:cNvPr>
          <p:cNvSpPr txBox="1"/>
          <p:nvPr/>
        </p:nvSpPr>
        <p:spPr>
          <a:xfrm>
            <a:off x="10840989" y="6480254"/>
            <a:ext cx="1351011" cy="369332"/>
          </a:xfrm>
          <a:prstGeom prst="rect">
            <a:avLst/>
          </a:prstGeom>
          <a:noFill/>
        </p:spPr>
        <p:txBody>
          <a:bodyPr wrap="none" rtlCol="0">
            <a:spAutoFit/>
          </a:bodyPr>
          <a:lstStyle/>
          <a:p>
            <a:r>
              <a:rPr lang="en-IN">
                <a:solidFill>
                  <a:schemeClr val="bg1"/>
                </a:solidFill>
              </a:rPr>
              <a:t>By: Sundeep</a:t>
            </a:r>
          </a:p>
        </p:txBody>
      </p:sp>
    </p:spTree>
    <p:extLst>
      <p:ext uri="{BB962C8B-B14F-4D97-AF65-F5344CB8AC3E}">
        <p14:creationId xmlns:p14="http://schemas.microsoft.com/office/powerpoint/2010/main" val="11419441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Google Shape;214;p21">
            <a:extLst>
              <a:ext uri="{FF2B5EF4-FFF2-40B4-BE49-F238E27FC236}">
                <a16:creationId xmlns:a16="http://schemas.microsoft.com/office/drawing/2014/main" id="{567444FC-840C-45C4-959F-A0D55C423266}"/>
              </a:ext>
            </a:extLst>
          </p:cNvPr>
          <p:cNvSpPr txBox="1">
            <a:spLocks noGrp="1"/>
          </p:cNvSpPr>
          <p:nvPr>
            <p:ph type="ctrTitle"/>
          </p:nvPr>
        </p:nvSpPr>
        <p:spPr>
          <a:xfrm>
            <a:off x="415600" y="73821"/>
            <a:ext cx="11360800" cy="808800"/>
          </a:xfrm>
          <a:prstGeom prst="rect">
            <a:avLst/>
          </a:prstGeom>
        </p:spPr>
        <p:txBody>
          <a:bodyPr spcFirstLastPara="1" vert="horz" wrap="square" lIns="121900" tIns="121900" rIns="121900" bIns="121900" rtlCol="0" anchor="b" anchorCtr="0">
            <a:noAutofit/>
          </a:bodyPr>
          <a:lstStyle/>
          <a:p>
            <a:r>
              <a:rPr lang="es"/>
              <a:t>Question - 3</a:t>
            </a:r>
            <a:endParaRPr/>
          </a:p>
        </p:txBody>
      </p:sp>
      <p:sp>
        <p:nvSpPr>
          <p:cNvPr id="23" name="Google Shape;227;p21">
            <a:extLst>
              <a:ext uri="{FF2B5EF4-FFF2-40B4-BE49-F238E27FC236}">
                <a16:creationId xmlns:a16="http://schemas.microsoft.com/office/drawing/2014/main" id="{B38C07B8-7010-4EC4-9B8A-938C2696C5CC}"/>
              </a:ext>
            </a:extLst>
          </p:cNvPr>
          <p:cNvSpPr txBox="1">
            <a:spLocks noGrp="1"/>
          </p:cNvSpPr>
          <p:nvPr>
            <p:ph type="ctrTitle" idx="16"/>
          </p:nvPr>
        </p:nvSpPr>
        <p:spPr>
          <a:xfrm>
            <a:off x="518769" y="882621"/>
            <a:ext cx="10618669" cy="1030155"/>
          </a:xfrm>
          <a:prstGeom prst="rect">
            <a:avLst/>
          </a:prstGeom>
        </p:spPr>
        <p:txBody>
          <a:bodyPr spcFirstLastPara="1" vert="horz" wrap="square" lIns="121900" tIns="121900" rIns="121900" bIns="121900" rtlCol="0" anchor="b" anchorCtr="0">
            <a:noAutofit/>
          </a:bodyPr>
          <a:lstStyle/>
          <a:p>
            <a:pPr algn="l"/>
            <a:r>
              <a:rPr lang="es" sz="2400"/>
              <a:t>Question: </a:t>
            </a:r>
            <a:r>
              <a:rPr lang="en-IN"/>
              <a:t>How do these security strategies affect your application in regards to speed and performance?</a:t>
            </a:r>
            <a:endParaRPr/>
          </a:p>
        </p:txBody>
      </p:sp>
      <p:cxnSp>
        <p:nvCxnSpPr>
          <p:cNvPr id="24" name="Google Shape;253;p21">
            <a:extLst>
              <a:ext uri="{FF2B5EF4-FFF2-40B4-BE49-F238E27FC236}">
                <a16:creationId xmlns:a16="http://schemas.microsoft.com/office/drawing/2014/main" id="{9954A76C-0BD8-4AD6-8EF6-9ADCB0173151}"/>
              </a:ext>
            </a:extLst>
          </p:cNvPr>
          <p:cNvCxnSpPr/>
          <p:nvPr/>
        </p:nvCxnSpPr>
        <p:spPr>
          <a:xfrm>
            <a:off x="518769" y="777169"/>
            <a:ext cx="11360800" cy="0"/>
          </a:xfrm>
          <a:prstGeom prst="straightConnector1">
            <a:avLst/>
          </a:prstGeom>
          <a:noFill/>
          <a:ln w="9525" cap="flat" cmpd="sng">
            <a:solidFill>
              <a:srgbClr val="48FFD5"/>
            </a:solidFill>
            <a:prstDash val="solid"/>
            <a:round/>
            <a:headEnd type="none" w="med" len="med"/>
            <a:tailEnd type="none" w="med" len="med"/>
          </a:ln>
        </p:spPr>
      </p:cxnSp>
      <p:sp>
        <p:nvSpPr>
          <p:cNvPr id="25" name="TextBox 24">
            <a:extLst>
              <a:ext uri="{FF2B5EF4-FFF2-40B4-BE49-F238E27FC236}">
                <a16:creationId xmlns:a16="http://schemas.microsoft.com/office/drawing/2014/main" id="{1E7FD446-5055-403A-8C81-D4D484DE9264}"/>
              </a:ext>
            </a:extLst>
          </p:cNvPr>
          <p:cNvSpPr txBox="1"/>
          <p:nvPr/>
        </p:nvSpPr>
        <p:spPr>
          <a:xfrm>
            <a:off x="10840989" y="6480254"/>
            <a:ext cx="1351011" cy="369332"/>
          </a:xfrm>
          <a:prstGeom prst="rect">
            <a:avLst/>
          </a:prstGeom>
          <a:noFill/>
        </p:spPr>
        <p:txBody>
          <a:bodyPr wrap="none" rtlCol="0">
            <a:spAutoFit/>
          </a:bodyPr>
          <a:lstStyle/>
          <a:p>
            <a:r>
              <a:rPr lang="en-IN">
                <a:solidFill>
                  <a:schemeClr val="bg1"/>
                </a:solidFill>
              </a:rPr>
              <a:t>By: Sundeep</a:t>
            </a:r>
          </a:p>
        </p:txBody>
      </p:sp>
      <p:sp>
        <p:nvSpPr>
          <p:cNvPr id="7" name="TextBox 6">
            <a:extLst>
              <a:ext uri="{FF2B5EF4-FFF2-40B4-BE49-F238E27FC236}">
                <a16:creationId xmlns:a16="http://schemas.microsoft.com/office/drawing/2014/main" id="{5A0FA8BD-1E13-497C-8941-5A262491C40F}"/>
              </a:ext>
            </a:extLst>
          </p:cNvPr>
          <p:cNvSpPr txBox="1"/>
          <p:nvPr/>
        </p:nvSpPr>
        <p:spPr>
          <a:xfrm>
            <a:off x="568011" y="2006148"/>
            <a:ext cx="11311558" cy="2031325"/>
          </a:xfrm>
          <a:prstGeom prst="rect">
            <a:avLst/>
          </a:prstGeom>
          <a:noFill/>
        </p:spPr>
        <p:txBody>
          <a:bodyPr wrap="none" rtlCol="0">
            <a:spAutoFit/>
          </a:bodyPr>
          <a:lstStyle/>
          <a:p>
            <a:pPr algn="l"/>
            <a:br>
              <a:rPr lang="en-IN" b="0" i="0">
                <a:solidFill>
                  <a:srgbClr val="FFFFFF"/>
                </a:solidFill>
                <a:effectLst/>
                <a:latin typeface="Segoe UI" panose="020B0502040204020203" pitchFamily="34" charset="0"/>
              </a:rPr>
            </a:br>
            <a:r>
              <a:rPr lang="en-IN" b="0" i="0">
                <a:solidFill>
                  <a:srgbClr val="FFFFFF"/>
                </a:solidFill>
                <a:effectLst/>
                <a:latin typeface="Segoe UI" panose="020B0502040204020203" pitchFamily="34" charset="0"/>
              </a:rPr>
              <a:t> </a:t>
            </a:r>
          </a:p>
          <a:p>
            <a:pPr algn="l"/>
            <a:r>
              <a:rPr lang="en-IN" b="0" i="0">
                <a:solidFill>
                  <a:srgbClr val="FFFFFF"/>
                </a:solidFill>
                <a:effectLst/>
                <a:latin typeface="Segoe UI" panose="020B0502040204020203" pitchFamily="34" charset="0"/>
              </a:rPr>
              <a:t>Encryption, decryption and user tags are made with efficient conditional logics that leaves the extra </a:t>
            </a:r>
            <a:br>
              <a:rPr lang="en-IN" b="0" i="0">
                <a:solidFill>
                  <a:srgbClr val="FFFFFF"/>
                </a:solidFill>
                <a:effectLst/>
                <a:latin typeface="Segoe UI" panose="020B0502040204020203" pitchFamily="34" charset="0"/>
              </a:rPr>
            </a:br>
            <a:r>
              <a:rPr lang="en-IN" b="0" i="0">
                <a:solidFill>
                  <a:srgbClr val="FFFFFF"/>
                </a:solidFill>
                <a:effectLst/>
                <a:latin typeface="Segoe UI" panose="020B0502040204020203" pitchFamily="34" charset="0"/>
              </a:rPr>
              <a:t>time complexity to be O(1). This makes our authentication ad authorization </a:t>
            </a:r>
            <a:r>
              <a:rPr lang="en-IN" b="0" i="0" err="1">
                <a:solidFill>
                  <a:srgbClr val="FFFFFF"/>
                </a:solidFill>
                <a:effectLst/>
                <a:latin typeface="Segoe UI" panose="020B0502040204020203" pitchFamily="34" charset="0"/>
              </a:rPr>
              <a:t>middlewares</a:t>
            </a:r>
            <a:r>
              <a:rPr lang="en-IN" b="0" i="0">
                <a:solidFill>
                  <a:srgbClr val="FFFFFF"/>
                </a:solidFill>
                <a:effectLst/>
                <a:latin typeface="Segoe UI" panose="020B0502040204020203" pitchFamily="34" charset="0"/>
              </a:rPr>
              <a:t> stay efficient.</a:t>
            </a:r>
            <a:br>
              <a:rPr lang="en-IN" b="0" i="0">
                <a:solidFill>
                  <a:srgbClr val="FFFFFF"/>
                </a:solidFill>
                <a:effectLst/>
                <a:latin typeface="Segoe UI" panose="020B0502040204020203" pitchFamily="34" charset="0"/>
              </a:rPr>
            </a:br>
            <a:r>
              <a:rPr lang="en-IN" b="0" i="0">
                <a:solidFill>
                  <a:srgbClr val="FFFFFF"/>
                </a:solidFill>
                <a:effectLst/>
                <a:latin typeface="Segoe UI" panose="020B0502040204020203" pitchFamily="34" charset="0"/>
              </a:rPr>
              <a:t>Validating users against database is the only extra cost to our performance. This can be considered at the cost</a:t>
            </a:r>
            <a:br>
              <a:rPr lang="en-IN" b="0" i="0">
                <a:solidFill>
                  <a:srgbClr val="FFFFFF"/>
                </a:solidFill>
                <a:effectLst/>
                <a:latin typeface="Segoe UI" panose="020B0502040204020203" pitchFamily="34" charset="0"/>
              </a:rPr>
            </a:br>
            <a:r>
              <a:rPr lang="en-IN" b="0" i="0">
                <a:solidFill>
                  <a:srgbClr val="FFFFFF"/>
                </a:solidFill>
                <a:effectLst/>
                <a:latin typeface="Segoe UI" panose="020B0502040204020203" pitchFamily="34" charset="0"/>
              </a:rPr>
              <a:t>providing high security.</a:t>
            </a:r>
          </a:p>
          <a:p>
            <a:endParaRPr lang="en-IN"/>
          </a:p>
        </p:txBody>
      </p:sp>
    </p:spTree>
    <p:extLst>
      <p:ext uri="{BB962C8B-B14F-4D97-AF65-F5344CB8AC3E}">
        <p14:creationId xmlns:p14="http://schemas.microsoft.com/office/powerpoint/2010/main" val="4628056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1"/>
          <p:cNvSpPr txBox="1">
            <a:spLocks noGrp="1"/>
          </p:cNvSpPr>
          <p:nvPr>
            <p:ph type="ctrTitle"/>
          </p:nvPr>
        </p:nvSpPr>
        <p:spPr>
          <a:xfrm>
            <a:off x="415600" y="73821"/>
            <a:ext cx="11360800" cy="808800"/>
          </a:xfrm>
          <a:prstGeom prst="rect">
            <a:avLst/>
          </a:prstGeom>
        </p:spPr>
        <p:txBody>
          <a:bodyPr spcFirstLastPara="1" vert="horz" wrap="square" lIns="121900" tIns="121900" rIns="121900" bIns="121900" rtlCol="0" anchor="b" anchorCtr="0">
            <a:noAutofit/>
          </a:bodyPr>
          <a:lstStyle/>
          <a:p>
            <a:r>
              <a:rPr lang="es"/>
              <a:t>Question - 4</a:t>
            </a:r>
            <a:endParaRPr/>
          </a:p>
        </p:txBody>
      </p:sp>
      <p:cxnSp>
        <p:nvCxnSpPr>
          <p:cNvPr id="253" name="Google Shape;253;p21"/>
          <p:cNvCxnSpPr/>
          <p:nvPr/>
        </p:nvCxnSpPr>
        <p:spPr>
          <a:xfrm>
            <a:off x="518769" y="777169"/>
            <a:ext cx="11360800" cy="0"/>
          </a:xfrm>
          <a:prstGeom prst="straightConnector1">
            <a:avLst/>
          </a:prstGeom>
          <a:noFill/>
          <a:ln w="9525" cap="flat" cmpd="sng">
            <a:solidFill>
              <a:srgbClr val="48FFD5"/>
            </a:solidFill>
            <a:prstDash val="solid"/>
            <a:round/>
            <a:headEnd type="none" w="med" len="med"/>
            <a:tailEnd type="none" w="med" len="med"/>
          </a:ln>
        </p:spPr>
      </p:cxnSp>
      <p:sp>
        <p:nvSpPr>
          <p:cNvPr id="78" name="Google Shape;227;p21">
            <a:extLst>
              <a:ext uri="{FF2B5EF4-FFF2-40B4-BE49-F238E27FC236}">
                <a16:creationId xmlns:a16="http://schemas.microsoft.com/office/drawing/2014/main" id="{C321A4EB-B61B-48A0-A0D3-20D07466CB6D}"/>
              </a:ext>
            </a:extLst>
          </p:cNvPr>
          <p:cNvSpPr txBox="1">
            <a:spLocks noGrp="1"/>
          </p:cNvSpPr>
          <p:nvPr>
            <p:ph type="ctrTitle" idx="16"/>
          </p:nvPr>
        </p:nvSpPr>
        <p:spPr>
          <a:xfrm>
            <a:off x="518769" y="882621"/>
            <a:ext cx="10618669" cy="1030155"/>
          </a:xfrm>
          <a:prstGeom prst="rect">
            <a:avLst/>
          </a:prstGeom>
        </p:spPr>
        <p:txBody>
          <a:bodyPr spcFirstLastPara="1" vert="horz" wrap="square" lIns="121900" tIns="121900" rIns="121900" bIns="121900" rtlCol="0" anchor="b" anchorCtr="0">
            <a:noAutofit/>
          </a:bodyPr>
          <a:lstStyle/>
          <a:p>
            <a:pPr algn="l"/>
            <a:r>
              <a:rPr lang="es" sz="2400"/>
              <a:t>Question: </a:t>
            </a:r>
            <a:r>
              <a:rPr lang="en-IN" b="1" i="0">
                <a:solidFill>
                  <a:srgbClr val="1D1C1D"/>
                </a:solidFill>
                <a:effectLst/>
                <a:latin typeface="Slack-Lato"/>
              </a:rPr>
              <a:t> </a:t>
            </a:r>
            <a:r>
              <a:rPr lang="en-IN"/>
              <a:t>In its current state, how scalable is your application? What scalability approach have you/would you implement? What technical issues could the need for scalability cause in your application?</a:t>
            </a:r>
            <a:endParaRPr/>
          </a:p>
        </p:txBody>
      </p:sp>
      <p:sp>
        <p:nvSpPr>
          <p:cNvPr id="7" name="Google Shape;397;p26">
            <a:extLst>
              <a:ext uri="{FF2B5EF4-FFF2-40B4-BE49-F238E27FC236}">
                <a16:creationId xmlns:a16="http://schemas.microsoft.com/office/drawing/2014/main" id="{0B37E68F-059F-4642-A72B-4F1B248AB42D}"/>
              </a:ext>
            </a:extLst>
          </p:cNvPr>
          <p:cNvSpPr/>
          <p:nvPr/>
        </p:nvSpPr>
        <p:spPr>
          <a:xfrm>
            <a:off x="1358668" y="3138832"/>
            <a:ext cx="9170747" cy="508000"/>
          </a:xfrm>
          <a:prstGeom prst="homePlate">
            <a:avLst>
              <a:gd name="adj" fmla="val 50000"/>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8" name="Google Shape;398;p26">
            <a:extLst>
              <a:ext uri="{FF2B5EF4-FFF2-40B4-BE49-F238E27FC236}">
                <a16:creationId xmlns:a16="http://schemas.microsoft.com/office/drawing/2014/main" id="{688809FC-3406-43D3-92D0-952451070405}"/>
              </a:ext>
            </a:extLst>
          </p:cNvPr>
          <p:cNvSpPr/>
          <p:nvPr/>
        </p:nvSpPr>
        <p:spPr>
          <a:xfrm>
            <a:off x="1374839" y="2332076"/>
            <a:ext cx="9125853" cy="508000"/>
          </a:xfrm>
          <a:prstGeom prst="homePlate">
            <a:avLst>
              <a:gd name="adj" fmla="val 50000"/>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9" name="Google Shape;400;p26">
            <a:extLst>
              <a:ext uri="{FF2B5EF4-FFF2-40B4-BE49-F238E27FC236}">
                <a16:creationId xmlns:a16="http://schemas.microsoft.com/office/drawing/2014/main" id="{0A566E6E-855A-4104-BD17-F6164473E1BE}"/>
              </a:ext>
            </a:extLst>
          </p:cNvPr>
          <p:cNvSpPr txBox="1">
            <a:spLocks/>
          </p:cNvSpPr>
          <p:nvPr/>
        </p:nvSpPr>
        <p:spPr>
          <a:xfrm>
            <a:off x="1374840" y="2332076"/>
            <a:ext cx="9023216" cy="509214"/>
          </a:xfrm>
          <a:prstGeom prst="rect">
            <a:avLst/>
          </a:prstGeom>
        </p:spPr>
        <p:txBody>
          <a:bodyPr spcFirstLastPara="1" vert="horz" wrap="square" lIns="121900" tIns="121900" rIns="121900" bIns="121900" rtlCol="0" anchor="b" anchorCtr="0">
            <a:noAutofit/>
          </a:bodyPr>
          <a:lstStyle>
            <a:lvl1pPr lvl="0" algn="ctr" defTabSz="914400" rtl="0" eaLnBrk="1" latinLnBrk="0" hangingPunct="1">
              <a:lnSpc>
                <a:spcPct val="90000"/>
              </a:lnSpc>
              <a:spcBef>
                <a:spcPts val="0"/>
              </a:spcBef>
              <a:spcAft>
                <a:spcPts val="0"/>
              </a:spcAft>
              <a:buClr>
                <a:srgbClr val="FFFFFF"/>
              </a:buClr>
              <a:buSzPts val="3000"/>
              <a:buFont typeface="Roboto Black"/>
              <a:buNone/>
              <a:defRPr sz="4000" b="0" kern="120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6933">
                <a:solidFill>
                  <a:srgbClr val="FFFFFF"/>
                </a:solidFill>
              </a:defRPr>
            </a:lvl2pPr>
            <a:lvl3pPr lvl="2" algn="ctr" rtl="0">
              <a:spcBef>
                <a:spcPts val="0"/>
              </a:spcBef>
              <a:spcAft>
                <a:spcPts val="0"/>
              </a:spcAft>
              <a:buClr>
                <a:srgbClr val="FFFFFF"/>
              </a:buClr>
              <a:buSzPts val="5200"/>
              <a:buNone/>
              <a:defRPr sz="6933">
                <a:solidFill>
                  <a:srgbClr val="FFFFFF"/>
                </a:solidFill>
              </a:defRPr>
            </a:lvl3pPr>
            <a:lvl4pPr lvl="3" algn="ctr" rtl="0">
              <a:spcBef>
                <a:spcPts val="0"/>
              </a:spcBef>
              <a:spcAft>
                <a:spcPts val="0"/>
              </a:spcAft>
              <a:buClr>
                <a:srgbClr val="FFFFFF"/>
              </a:buClr>
              <a:buSzPts val="5200"/>
              <a:buNone/>
              <a:defRPr sz="6933">
                <a:solidFill>
                  <a:srgbClr val="FFFFFF"/>
                </a:solidFill>
              </a:defRPr>
            </a:lvl4pPr>
            <a:lvl5pPr lvl="4" algn="ctr" rtl="0">
              <a:spcBef>
                <a:spcPts val="0"/>
              </a:spcBef>
              <a:spcAft>
                <a:spcPts val="0"/>
              </a:spcAft>
              <a:buClr>
                <a:srgbClr val="FFFFFF"/>
              </a:buClr>
              <a:buSzPts val="5200"/>
              <a:buNone/>
              <a:defRPr sz="6933">
                <a:solidFill>
                  <a:srgbClr val="FFFFFF"/>
                </a:solidFill>
              </a:defRPr>
            </a:lvl5pPr>
            <a:lvl6pPr lvl="5" algn="ctr" rtl="0">
              <a:spcBef>
                <a:spcPts val="0"/>
              </a:spcBef>
              <a:spcAft>
                <a:spcPts val="0"/>
              </a:spcAft>
              <a:buClr>
                <a:srgbClr val="FFFFFF"/>
              </a:buClr>
              <a:buSzPts val="5200"/>
              <a:buNone/>
              <a:defRPr sz="6933">
                <a:solidFill>
                  <a:srgbClr val="FFFFFF"/>
                </a:solidFill>
              </a:defRPr>
            </a:lvl6pPr>
            <a:lvl7pPr lvl="6" algn="ctr" rtl="0">
              <a:spcBef>
                <a:spcPts val="0"/>
              </a:spcBef>
              <a:spcAft>
                <a:spcPts val="0"/>
              </a:spcAft>
              <a:buClr>
                <a:srgbClr val="FFFFFF"/>
              </a:buClr>
              <a:buSzPts val="5200"/>
              <a:buNone/>
              <a:defRPr sz="6933">
                <a:solidFill>
                  <a:srgbClr val="FFFFFF"/>
                </a:solidFill>
              </a:defRPr>
            </a:lvl7pPr>
            <a:lvl8pPr lvl="7" algn="ctr" rtl="0">
              <a:spcBef>
                <a:spcPts val="0"/>
              </a:spcBef>
              <a:spcAft>
                <a:spcPts val="0"/>
              </a:spcAft>
              <a:buClr>
                <a:srgbClr val="FFFFFF"/>
              </a:buClr>
              <a:buSzPts val="5200"/>
              <a:buNone/>
              <a:defRPr sz="6933">
                <a:solidFill>
                  <a:srgbClr val="FFFFFF"/>
                </a:solidFill>
              </a:defRPr>
            </a:lvl8pPr>
            <a:lvl9pPr lvl="8" algn="ctr" rtl="0">
              <a:spcBef>
                <a:spcPts val="0"/>
              </a:spcBef>
              <a:spcAft>
                <a:spcPts val="0"/>
              </a:spcAft>
              <a:buClr>
                <a:srgbClr val="FFFFFF"/>
              </a:buClr>
              <a:buSzPts val="5200"/>
              <a:buNone/>
              <a:defRPr sz="6933">
                <a:solidFill>
                  <a:srgbClr val="FFFFFF"/>
                </a:solidFill>
              </a:defRPr>
            </a:lvl9pPr>
          </a:lstStyle>
          <a:p>
            <a:pPr algn="l">
              <a:buClr>
                <a:schemeClr val="accent1"/>
              </a:buClr>
              <a:buSzPts val="1100"/>
            </a:pPr>
            <a:endParaRPr lang="en-IN" sz="1467">
              <a:solidFill>
                <a:schemeClr val="dk1"/>
              </a:solidFill>
            </a:endParaRPr>
          </a:p>
          <a:p>
            <a:pPr algn="l">
              <a:buClr>
                <a:schemeClr val="accent1"/>
              </a:buClr>
              <a:buSzPts val="1100"/>
            </a:pPr>
            <a:endParaRPr lang="en-IN" sz="1467">
              <a:solidFill>
                <a:schemeClr val="dk1"/>
              </a:solidFill>
            </a:endParaRPr>
          </a:p>
          <a:p>
            <a:pPr algn="l">
              <a:buClr>
                <a:schemeClr val="accent1"/>
              </a:buClr>
              <a:buSzPts val="1100"/>
            </a:pPr>
            <a:r>
              <a:rPr lang="en-IN" sz="1467">
                <a:solidFill>
                  <a:schemeClr val="dk1"/>
                </a:solidFill>
              </a:rPr>
              <a:t>Data Scalability</a:t>
            </a:r>
          </a:p>
        </p:txBody>
      </p:sp>
      <p:sp>
        <p:nvSpPr>
          <p:cNvPr id="11" name="Google Shape;402;p26">
            <a:extLst>
              <a:ext uri="{FF2B5EF4-FFF2-40B4-BE49-F238E27FC236}">
                <a16:creationId xmlns:a16="http://schemas.microsoft.com/office/drawing/2014/main" id="{0E57C7B0-A8ED-4F85-A003-D691B0C8C872}"/>
              </a:ext>
            </a:extLst>
          </p:cNvPr>
          <p:cNvSpPr txBox="1">
            <a:spLocks/>
          </p:cNvSpPr>
          <p:nvPr/>
        </p:nvSpPr>
        <p:spPr>
          <a:xfrm>
            <a:off x="1361484" y="3155948"/>
            <a:ext cx="9147559" cy="509205"/>
          </a:xfrm>
          <a:prstGeom prst="rect">
            <a:avLst/>
          </a:prstGeom>
        </p:spPr>
        <p:txBody>
          <a:bodyPr spcFirstLastPara="1" vert="horz" wrap="square" lIns="121900" tIns="121900" rIns="121900" bIns="121900" rtlCol="0" anchor="b" anchorCtr="0">
            <a:noAutofit/>
          </a:bodyPr>
          <a:lstStyle>
            <a:lvl1pPr marL="228600" lvl="0" indent="-228600" algn="l"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1pPr>
            <a:lvl2pPr marL="685800" lvl="1"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2pPr>
            <a:lvl3pPr marL="1143000" lvl="2"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3pPr>
            <a:lvl4pPr marL="1600200" lvl="3"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4pPr>
            <a:lvl5pPr marL="2057400" lvl="4"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5pPr>
            <a:lvl6pPr marL="2514600" lvl="5"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6pPr>
            <a:lvl7pPr marL="2971800" lvl="6"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7pPr>
            <a:lvl8pPr marL="3429000" lvl="7"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8pPr>
            <a:lvl9pPr marL="3886200" lvl="8"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9pPr>
          </a:lstStyle>
          <a:p>
            <a:r>
              <a:rPr lang="en-IN" sz="1467">
                <a:solidFill>
                  <a:schemeClr val="dk1"/>
                </a:solidFill>
                <a:latin typeface="Roboto Black"/>
                <a:sym typeface="Roboto Black"/>
              </a:rPr>
              <a:t>Integration with other applications</a:t>
            </a:r>
          </a:p>
        </p:txBody>
      </p:sp>
      <p:sp>
        <p:nvSpPr>
          <p:cNvPr id="20" name="Google Shape;404;p26">
            <a:extLst>
              <a:ext uri="{FF2B5EF4-FFF2-40B4-BE49-F238E27FC236}">
                <a16:creationId xmlns:a16="http://schemas.microsoft.com/office/drawing/2014/main" id="{8FF2A994-D417-4A07-9027-C7DF0743A18B}"/>
              </a:ext>
            </a:extLst>
          </p:cNvPr>
          <p:cNvSpPr/>
          <p:nvPr/>
        </p:nvSpPr>
        <p:spPr>
          <a:xfrm>
            <a:off x="630213" y="2286099"/>
            <a:ext cx="565200" cy="565200"/>
          </a:xfrm>
          <a:prstGeom prst="ellipse">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23" name="Google Shape;405;p26">
            <a:extLst>
              <a:ext uri="{FF2B5EF4-FFF2-40B4-BE49-F238E27FC236}">
                <a16:creationId xmlns:a16="http://schemas.microsoft.com/office/drawing/2014/main" id="{8EAC8C70-6B28-4A19-A88D-FD8D630F16FF}"/>
              </a:ext>
            </a:extLst>
          </p:cNvPr>
          <p:cNvSpPr/>
          <p:nvPr/>
        </p:nvSpPr>
        <p:spPr>
          <a:xfrm>
            <a:off x="647894" y="3120155"/>
            <a:ext cx="565200" cy="565200"/>
          </a:xfrm>
          <a:prstGeom prst="ellipse">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32" name="Google Shape;397;p26">
            <a:extLst>
              <a:ext uri="{FF2B5EF4-FFF2-40B4-BE49-F238E27FC236}">
                <a16:creationId xmlns:a16="http://schemas.microsoft.com/office/drawing/2014/main" id="{FA5D4054-E4E7-4FEB-84F5-07C662346EE8}"/>
              </a:ext>
            </a:extLst>
          </p:cNvPr>
          <p:cNvSpPr/>
          <p:nvPr/>
        </p:nvSpPr>
        <p:spPr>
          <a:xfrm>
            <a:off x="1374839" y="3991282"/>
            <a:ext cx="9170747" cy="508000"/>
          </a:xfrm>
          <a:prstGeom prst="homePlate">
            <a:avLst>
              <a:gd name="adj" fmla="val 50000"/>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33" name="Google Shape;402;p26">
            <a:extLst>
              <a:ext uri="{FF2B5EF4-FFF2-40B4-BE49-F238E27FC236}">
                <a16:creationId xmlns:a16="http://schemas.microsoft.com/office/drawing/2014/main" id="{86A75068-FA67-404D-B417-86277A9AC7E7}"/>
              </a:ext>
            </a:extLst>
          </p:cNvPr>
          <p:cNvSpPr txBox="1">
            <a:spLocks/>
          </p:cNvSpPr>
          <p:nvPr/>
        </p:nvSpPr>
        <p:spPr>
          <a:xfrm>
            <a:off x="1361484" y="3991282"/>
            <a:ext cx="9227963" cy="483997"/>
          </a:xfrm>
          <a:prstGeom prst="rect">
            <a:avLst/>
          </a:prstGeom>
        </p:spPr>
        <p:txBody>
          <a:bodyPr spcFirstLastPara="1" vert="horz" wrap="square" lIns="121900" tIns="121900" rIns="121900" bIns="121900" rtlCol="0" anchor="b" anchorCtr="0">
            <a:noAutofit/>
          </a:bodyPr>
          <a:lstStyle>
            <a:lvl1pPr marL="228600" lvl="0" indent="-228600" algn="l"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1pPr>
            <a:lvl2pPr marL="685800" lvl="1"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2pPr>
            <a:lvl3pPr marL="1143000" lvl="2"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3pPr>
            <a:lvl4pPr marL="1600200" lvl="3"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4pPr>
            <a:lvl5pPr marL="2057400" lvl="4"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5pPr>
            <a:lvl6pPr marL="2514600" lvl="5"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6pPr>
            <a:lvl7pPr marL="2971800" lvl="6"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7pPr>
            <a:lvl8pPr marL="3429000" lvl="7"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8pPr>
            <a:lvl9pPr marL="3886200" lvl="8"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9pPr>
          </a:lstStyle>
          <a:p>
            <a:r>
              <a:rPr lang="en-IN" sz="1467">
                <a:solidFill>
                  <a:schemeClr val="dk1"/>
                </a:solidFill>
                <a:latin typeface="Roboto Black"/>
                <a:sym typeface="Roboto Black"/>
              </a:rPr>
              <a:t>Improving/ Adding features</a:t>
            </a:r>
          </a:p>
        </p:txBody>
      </p:sp>
      <p:sp>
        <p:nvSpPr>
          <p:cNvPr id="34" name="Google Shape;405;p26">
            <a:extLst>
              <a:ext uri="{FF2B5EF4-FFF2-40B4-BE49-F238E27FC236}">
                <a16:creationId xmlns:a16="http://schemas.microsoft.com/office/drawing/2014/main" id="{672C02B2-7122-4ADB-A357-30249BC9C588}"/>
              </a:ext>
            </a:extLst>
          </p:cNvPr>
          <p:cNvSpPr/>
          <p:nvPr/>
        </p:nvSpPr>
        <p:spPr>
          <a:xfrm>
            <a:off x="651232" y="3966074"/>
            <a:ext cx="565200" cy="565200"/>
          </a:xfrm>
          <a:prstGeom prst="ellipse">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grpSp>
        <p:nvGrpSpPr>
          <p:cNvPr id="35" name="Google Shape;408;p26">
            <a:extLst>
              <a:ext uri="{FF2B5EF4-FFF2-40B4-BE49-F238E27FC236}">
                <a16:creationId xmlns:a16="http://schemas.microsoft.com/office/drawing/2014/main" id="{792BD0CE-EA32-41B4-91B8-AC6666698DC5}"/>
              </a:ext>
            </a:extLst>
          </p:cNvPr>
          <p:cNvGrpSpPr/>
          <p:nvPr/>
        </p:nvGrpSpPr>
        <p:grpSpPr>
          <a:xfrm rot="10800000" flipH="1">
            <a:off x="732415" y="4139523"/>
            <a:ext cx="402833" cy="218301"/>
            <a:chOff x="1319675" y="779200"/>
            <a:chExt cx="2343875" cy="1270175"/>
          </a:xfrm>
        </p:grpSpPr>
        <p:sp>
          <p:nvSpPr>
            <p:cNvPr id="36" name="Google Shape;409;p26">
              <a:extLst>
                <a:ext uri="{FF2B5EF4-FFF2-40B4-BE49-F238E27FC236}">
                  <a16:creationId xmlns:a16="http://schemas.microsoft.com/office/drawing/2014/main" id="{48EBC198-5F80-41F8-9E73-BF4A490A077F}"/>
                </a:ext>
              </a:extLst>
            </p:cNvPr>
            <p:cNvSpPr/>
            <p:nvPr/>
          </p:nvSpPr>
          <p:spPr>
            <a:xfrm>
              <a:off x="1319675" y="915950"/>
              <a:ext cx="717150" cy="996650"/>
            </a:xfrm>
            <a:custGeom>
              <a:avLst/>
              <a:gdLst/>
              <a:ahLst/>
              <a:cxnLst/>
              <a:rect l="l" t="t" r="r" b="b"/>
              <a:pathLst>
                <a:path w="28686" h="39866" extrusionOk="0">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spcFirstLastPara="1" wrap="square" lIns="121900" tIns="121900" rIns="121900" bIns="121900" anchor="ctr" anchorCtr="0">
              <a:noAutofit/>
            </a:bodyPr>
            <a:lstStyle/>
            <a:p>
              <a:endParaRPr sz="2400">
                <a:solidFill>
                  <a:schemeClr val="dk1"/>
                </a:solidFill>
              </a:endParaRPr>
            </a:p>
          </p:txBody>
        </p:sp>
        <p:sp>
          <p:nvSpPr>
            <p:cNvPr id="37" name="Google Shape;410;p26">
              <a:extLst>
                <a:ext uri="{FF2B5EF4-FFF2-40B4-BE49-F238E27FC236}">
                  <a16:creationId xmlns:a16="http://schemas.microsoft.com/office/drawing/2014/main" id="{92EEC417-61DA-4CB6-934F-9AD644564139}"/>
                </a:ext>
              </a:extLst>
            </p:cNvPr>
            <p:cNvSpPr/>
            <p:nvPr/>
          </p:nvSpPr>
          <p:spPr>
            <a:xfrm>
              <a:off x="2159125" y="779200"/>
              <a:ext cx="626150" cy="1270175"/>
            </a:xfrm>
            <a:custGeom>
              <a:avLst/>
              <a:gdLst/>
              <a:ahLst/>
              <a:cxnLst/>
              <a:rect l="l" t="t" r="r" b="b"/>
              <a:pathLst>
                <a:path w="25046" h="50807" extrusionOk="0">
                  <a:moveTo>
                    <a:pt x="19038" y="0"/>
                  </a:moveTo>
                  <a:lnTo>
                    <a:pt x="1" y="50806"/>
                  </a:lnTo>
                  <a:lnTo>
                    <a:pt x="5969" y="50806"/>
                  </a:lnTo>
                  <a:lnTo>
                    <a:pt x="25046" y="0"/>
                  </a:lnTo>
                  <a:close/>
                </a:path>
              </a:pathLst>
            </a:custGeom>
            <a:solidFill>
              <a:schemeClr val="dk1"/>
            </a:solidFill>
            <a:ln>
              <a:noFill/>
            </a:ln>
          </p:spPr>
          <p:txBody>
            <a:bodyPr spcFirstLastPara="1" wrap="square" lIns="121900" tIns="121900" rIns="121900" bIns="121900" anchor="ctr" anchorCtr="0">
              <a:noAutofit/>
            </a:bodyPr>
            <a:lstStyle/>
            <a:p>
              <a:endParaRPr sz="2400">
                <a:solidFill>
                  <a:schemeClr val="dk1"/>
                </a:solidFill>
              </a:endParaRPr>
            </a:p>
          </p:txBody>
        </p:sp>
        <p:sp>
          <p:nvSpPr>
            <p:cNvPr id="38" name="Google Shape;411;p26">
              <a:extLst>
                <a:ext uri="{FF2B5EF4-FFF2-40B4-BE49-F238E27FC236}">
                  <a16:creationId xmlns:a16="http://schemas.microsoft.com/office/drawing/2014/main" id="{CD76F8F9-7E26-4FF2-80D3-2845DD842A9E}"/>
                </a:ext>
              </a:extLst>
            </p:cNvPr>
            <p:cNvSpPr/>
            <p:nvPr/>
          </p:nvSpPr>
          <p:spPr>
            <a:xfrm>
              <a:off x="2945900" y="915950"/>
              <a:ext cx="717650" cy="996650"/>
            </a:xfrm>
            <a:custGeom>
              <a:avLst/>
              <a:gdLst/>
              <a:ahLst/>
              <a:cxnLst/>
              <a:rect l="l" t="t" r="r" b="b"/>
              <a:pathLst>
                <a:path w="28706" h="39866" extrusionOk="0">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spcFirstLastPara="1" wrap="square" lIns="121900" tIns="121900" rIns="121900" bIns="121900" anchor="ctr" anchorCtr="0">
              <a:noAutofit/>
            </a:bodyPr>
            <a:lstStyle/>
            <a:p>
              <a:endParaRPr sz="2400">
                <a:solidFill>
                  <a:schemeClr val="dk1"/>
                </a:solidFill>
              </a:endParaRPr>
            </a:p>
          </p:txBody>
        </p:sp>
      </p:grpSp>
      <p:grpSp>
        <p:nvGrpSpPr>
          <p:cNvPr id="47" name="Google Shape;6424;p48">
            <a:extLst>
              <a:ext uri="{FF2B5EF4-FFF2-40B4-BE49-F238E27FC236}">
                <a16:creationId xmlns:a16="http://schemas.microsoft.com/office/drawing/2014/main" id="{E7753300-1DC3-4ED6-AF62-3B0936052D98}"/>
              </a:ext>
            </a:extLst>
          </p:cNvPr>
          <p:cNvGrpSpPr/>
          <p:nvPr/>
        </p:nvGrpSpPr>
        <p:grpSpPr>
          <a:xfrm>
            <a:off x="717245" y="3150122"/>
            <a:ext cx="441248" cy="440991"/>
            <a:chOff x="-49764975" y="3183375"/>
            <a:chExt cx="299300" cy="299125"/>
          </a:xfrm>
          <a:solidFill>
            <a:schemeClr val="tx1"/>
          </a:solidFill>
        </p:grpSpPr>
        <p:sp>
          <p:nvSpPr>
            <p:cNvPr id="48" name="Google Shape;6425;p48">
              <a:extLst>
                <a:ext uri="{FF2B5EF4-FFF2-40B4-BE49-F238E27FC236}">
                  <a16:creationId xmlns:a16="http://schemas.microsoft.com/office/drawing/2014/main" id="{67403D54-59B0-4A2E-A69D-40FBDADA3776}"/>
                </a:ext>
              </a:extLst>
            </p:cNvPr>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grpFill/>
            <a:ln>
              <a:noFill/>
            </a:ln>
          </p:spPr>
          <p:txBody>
            <a:bodyPr spcFirstLastPara="1" wrap="square" lIns="121900" tIns="121900" rIns="121900" bIns="121900" anchor="ctr" anchorCtr="0">
              <a:noAutofit/>
            </a:bodyPr>
            <a:lstStyle/>
            <a:p>
              <a:endParaRPr sz="2400"/>
            </a:p>
          </p:txBody>
        </p:sp>
        <p:sp>
          <p:nvSpPr>
            <p:cNvPr id="49" name="Google Shape;6426;p48">
              <a:extLst>
                <a:ext uri="{FF2B5EF4-FFF2-40B4-BE49-F238E27FC236}">
                  <a16:creationId xmlns:a16="http://schemas.microsoft.com/office/drawing/2014/main" id="{803BEA54-764C-4EE5-99C3-C58F57655725}"/>
                </a:ext>
              </a:extLst>
            </p:cNvPr>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grpFill/>
            <a:ln>
              <a:noFill/>
            </a:ln>
          </p:spPr>
          <p:txBody>
            <a:bodyPr spcFirstLastPara="1" wrap="square" lIns="121900" tIns="121900" rIns="121900" bIns="121900" anchor="ctr" anchorCtr="0">
              <a:noAutofit/>
            </a:bodyPr>
            <a:lstStyle/>
            <a:p>
              <a:endParaRPr sz="2400"/>
            </a:p>
          </p:txBody>
        </p:sp>
        <p:sp>
          <p:nvSpPr>
            <p:cNvPr id="50" name="Google Shape;6427;p48">
              <a:extLst>
                <a:ext uri="{FF2B5EF4-FFF2-40B4-BE49-F238E27FC236}">
                  <a16:creationId xmlns:a16="http://schemas.microsoft.com/office/drawing/2014/main" id="{DE55DE7D-1B92-45B4-8943-9BD31CBF47BA}"/>
                </a:ext>
              </a:extLst>
            </p:cNvPr>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grpFill/>
            <a:ln>
              <a:noFill/>
            </a:ln>
          </p:spPr>
          <p:txBody>
            <a:bodyPr spcFirstLastPara="1" wrap="square" lIns="121900" tIns="121900" rIns="121900" bIns="121900" anchor="ctr" anchorCtr="0">
              <a:noAutofit/>
            </a:bodyPr>
            <a:lstStyle/>
            <a:p>
              <a:endParaRPr sz="2400"/>
            </a:p>
          </p:txBody>
        </p:sp>
        <p:sp>
          <p:nvSpPr>
            <p:cNvPr id="51" name="Google Shape;6428;p48">
              <a:extLst>
                <a:ext uri="{FF2B5EF4-FFF2-40B4-BE49-F238E27FC236}">
                  <a16:creationId xmlns:a16="http://schemas.microsoft.com/office/drawing/2014/main" id="{404A09B7-FEDF-4612-87C6-CA15902C0FD3}"/>
                </a:ext>
              </a:extLst>
            </p:cNvPr>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grpFill/>
            <a:ln>
              <a:noFill/>
            </a:ln>
          </p:spPr>
          <p:txBody>
            <a:bodyPr spcFirstLastPara="1" wrap="square" lIns="121900" tIns="121900" rIns="121900" bIns="121900" anchor="ctr" anchorCtr="0">
              <a:noAutofit/>
            </a:bodyPr>
            <a:lstStyle/>
            <a:p>
              <a:endParaRPr sz="2400"/>
            </a:p>
          </p:txBody>
        </p:sp>
        <p:sp>
          <p:nvSpPr>
            <p:cNvPr id="52" name="Google Shape;6429;p48">
              <a:extLst>
                <a:ext uri="{FF2B5EF4-FFF2-40B4-BE49-F238E27FC236}">
                  <a16:creationId xmlns:a16="http://schemas.microsoft.com/office/drawing/2014/main" id="{DA178704-FD31-40A3-8062-5A813AAB0E22}"/>
                </a:ext>
              </a:extLst>
            </p:cNvPr>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grpFill/>
            <a:ln>
              <a:noFill/>
            </a:ln>
          </p:spPr>
          <p:txBody>
            <a:bodyPr spcFirstLastPara="1" wrap="square" lIns="121900" tIns="121900" rIns="121900" bIns="121900" anchor="ctr" anchorCtr="0">
              <a:noAutofit/>
            </a:bodyPr>
            <a:lstStyle/>
            <a:p>
              <a:endParaRPr sz="2400"/>
            </a:p>
          </p:txBody>
        </p:sp>
        <p:sp>
          <p:nvSpPr>
            <p:cNvPr id="53" name="Google Shape;6430;p48">
              <a:extLst>
                <a:ext uri="{FF2B5EF4-FFF2-40B4-BE49-F238E27FC236}">
                  <a16:creationId xmlns:a16="http://schemas.microsoft.com/office/drawing/2014/main" id="{72B022C3-7DFB-495B-8B04-C59FB423009A}"/>
                </a:ext>
              </a:extLst>
            </p:cNvPr>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grpFill/>
            <a:ln>
              <a:noFill/>
            </a:ln>
          </p:spPr>
          <p:txBody>
            <a:bodyPr spcFirstLastPara="1" wrap="square" lIns="121900" tIns="121900" rIns="121900" bIns="121900" anchor="ctr" anchorCtr="0">
              <a:noAutofit/>
            </a:bodyPr>
            <a:lstStyle/>
            <a:p>
              <a:endParaRPr sz="2400"/>
            </a:p>
          </p:txBody>
        </p:sp>
        <p:sp>
          <p:nvSpPr>
            <p:cNvPr id="54" name="Google Shape;6431;p48">
              <a:extLst>
                <a:ext uri="{FF2B5EF4-FFF2-40B4-BE49-F238E27FC236}">
                  <a16:creationId xmlns:a16="http://schemas.microsoft.com/office/drawing/2014/main" id="{61AF8438-C845-4E6E-A9EC-345E837415AF}"/>
                </a:ext>
              </a:extLst>
            </p:cNvPr>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grpFill/>
            <a:ln>
              <a:noFill/>
            </a:ln>
          </p:spPr>
          <p:txBody>
            <a:bodyPr spcFirstLastPara="1" wrap="square" lIns="121900" tIns="121900" rIns="121900" bIns="121900" anchor="ctr" anchorCtr="0">
              <a:noAutofit/>
            </a:bodyPr>
            <a:lstStyle/>
            <a:p>
              <a:endParaRPr sz="2400"/>
            </a:p>
          </p:txBody>
        </p:sp>
        <p:sp>
          <p:nvSpPr>
            <p:cNvPr id="55" name="Google Shape;6432;p48">
              <a:extLst>
                <a:ext uri="{FF2B5EF4-FFF2-40B4-BE49-F238E27FC236}">
                  <a16:creationId xmlns:a16="http://schemas.microsoft.com/office/drawing/2014/main" id="{060C05DF-6991-4A06-8F18-ECADF4954FA9}"/>
                </a:ext>
              </a:extLst>
            </p:cNvPr>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grpFill/>
            <a:ln>
              <a:noFill/>
            </a:ln>
          </p:spPr>
          <p:txBody>
            <a:bodyPr spcFirstLastPara="1" wrap="square" lIns="121900" tIns="121900" rIns="121900" bIns="121900" anchor="ctr" anchorCtr="0">
              <a:noAutofit/>
            </a:bodyPr>
            <a:lstStyle/>
            <a:p>
              <a:endParaRPr sz="2400"/>
            </a:p>
          </p:txBody>
        </p:sp>
        <p:sp>
          <p:nvSpPr>
            <p:cNvPr id="56" name="Google Shape;6433;p48">
              <a:extLst>
                <a:ext uri="{FF2B5EF4-FFF2-40B4-BE49-F238E27FC236}">
                  <a16:creationId xmlns:a16="http://schemas.microsoft.com/office/drawing/2014/main" id="{4B336191-E76E-442B-A6EA-FBB1BFD16DBF}"/>
                </a:ext>
              </a:extLst>
            </p:cNvPr>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grpFill/>
            <a:ln>
              <a:noFill/>
            </a:ln>
          </p:spPr>
          <p:txBody>
            <a:bodyPr spcFirstLastPara="1" wrap="square" lIns="121900" tIns="121900" rIns="121900" bIns="121900" anchor="ctr" anchorCtr="0">
              <a:noAutofit/>
            </a:bodyPr>
            <a:lstStyle/>
            <a:p>
              <a:endParaRPr sz="2400"/>
            </a:p>
          </p:txBody>
        </p:sp>
      </p:grpSp>
      <p:grpSp>
        <p:nvGrpSpPr>
          <p:cNvPr id="57" name="Google Shape;1814;p43">
            <a:extLst>
              <a:ext uri="{FF2B5EF4-FFF2-40B4-BE49-F238E27FC236}">
                <a16:creationId xmlns:a16="http://schemas.microsoft.com/office/drawing/2014/main" id="{14AC15F1-B008-46B5-BC56-B106850BA9B2}"/>
              </a:ext>
            </a:extLst>
          </p:cNvPr>
          <p:cNvGrpSpPr/>
          <p:nvPr/>
        </p:nvGrpSpPr>
        <p:grpSpPr>
          <a:xfrm>
            <a:off x="683679" y="2369491"/>
            <a:ext cx="480518" cy="441584"/>
            <a:chOff x="2577764" y="2194918"/>
            <a:chExt cx="422855" cy="356269"/>
          </a:xfrm>
        </p:grpSpPr>
        <p:grpSp>
          <p:nvGrpSpPr>
            <p:cNvPr id="58" name="Google Shape;1815;p43">
              <a:extLst>
                <a:ext uri="{FF2B5EF4-FFF2-40B4-BE49-F238E27FC236}">
                  <a16:creationId xmlns:a16="http://schemas.microsoft.com/office/drawing/2014/main" id="{21690E15-713B-4207-B213-3ECAAD09297E}"/>
                </a:ext>
              </a:extLst>
            </p:cNvPr>
            <p:cNvGrpSpPr/>
            <p:nvPr/>
          </p:nvGrpSpPr>
          <p:grpSpPr>
            <a:xfrm>
              <a:off x="2577764" y="2355085"/>
              <a:ext cx="422855" cy="196102"/>
              <a:chOff x="1957711" y="1893712"/>
              <a:chExt cx="429818" cy="199311"/>
            </a:xfrm>
          </p:grpSpPr>
          <p:sp>
            <p:nvSpPr>
              <p:cNvPr id="68" name="Google Shape;1816;p43">
                <a:extLst>
                  <a:ext uri="{FF2B5EF4-FFF2-40B4-BE49-F238E27FC236}">
                    <a16:creationId xmlns:a16="http://schemas.microsoft.com/office/drawing/2014/main" id="{83800DE0-BE95-4A42-8195-AC17573E8F63}"/>
                  </a:ext>
                </a:extLst>
              </p:cNvPr>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121900" tIns="121900" rIns="121900" bIns="121900" anchor="ctr" anchorCtr="0">
                <a:noAutofit/>
              </a:bodyPr>
              <a:lstStyle/>
              <a:p>
                <a:endParaRPr sz="2400"/>
              </a:p>
            </p:txBody>
          </p:sp>
          <p:sp>
            <p:nvSpPr>
              <p:cNvPr id="69" name="Google Shape;1817;p43">
                <a:extLst>
                  <a:ext uri="{FF2B5EF4-FFF2-40B4-BE49-F238E27FC236}">
                    <a16:creationId xmlns:a16="http://schemas.microsoft.com/office/drawing/2014/main" id="{A8C1F875-3369-49C6-A366-B44693672D17}"/>
                  </a:ext>
                </a:extLst>
              </p:cNvPr>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121900" tIns="121900" rIns="121900" bIns="121900" anchor="ctr" anchorCtr="0">
                <a:noAutofit/>
              </a:bodyPr>
              <a:lstStyle/>
              <a:p>
                <a:endParaRPr sz="2400"/>
              </a:p>
            </p:txBody>
          </p:sp>
        </p:grpSp>
        <p:grpSp>
          <p:nvGrpSpPr>
            <p:cNvPr id="59" name="Google Shape;1818;p43">
              <a:extLst>
                <a:ext uri="{FF2B5EF4-FFF2-40B4-BE49-F238E27FC236}">
                  <a16:creationId xmlns:a16="http://schemas.microsoft.com/office/drawing/2014/main" id="{57D651BB-17EF-4DE4-AFDA-B4EC75702877}"/>
                </a:ext>
              </a:extLst>
            </p:cNvPr>
            <p:cNvGrpSpPr/>
            <p:nvPr/>
          </p:nvGrpSpPr>
          <p:grpSpPr>
            <a:xfrm>
              <a:off x="2577764" y="2301696"/>
              <a:ext cx="422855" cy="196102"/>
              <a:chOff x="1957711" y="1893712"/>
              <a:chExt cx="429818" cy="199311"/>
            </a:xfrm>
          </p:grpSpPr>
          <p:sp>
            <p:nvSpPr>
              <p:cNvPr id="66" name="Google Shape;1819;p43">
                <a:extLst>
                  <a:ext uri="{FF2B5EF4-FFF2-40B4-BE49-F238E27FC236}">
                    <a16:creationId xmlns:a16="http://schemas.microsoft.com/office/drawing/2014/main" id="{DF0C764B-8BF2-4FDB-8290-3C4870CF6C81}"/>
                  </a:ext>
                </a:extLst>
              </p:cNvPr>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121900" tIns="121900" rIns="121900" bIns="121900" anchor="ctr" anchorCtr="0">
                <a:noAutofit/>
              </a:bodyPr>
              <a:lstStyle/>
              <a:p>
                <a:endParaRPr sz="2400"/>
              </a:p>
            </p:txBody>
          </p:sp>
          <p:sp>
            <p:nvSpPr>
              <p:cNvPr id="67" name="Google Shape;1820;p43">
                <a:extLst>
                  <a:ext uri="{FF2B5EF4-FFF2-40B4-BE49-F238E27FC236}">
                    <a16:creationId xmlns:a16="http://schemas.microsoft.com/office/drawing/2014/main" id="{614B96D8-8186-400E-95C8-B8B819E9AE97}"/>
                  </a:ext>
                </a:extLst>
              </p:cNvPr>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121900" tIns="121900" rIns="121900" bIns="121900" anchor="ctr" anchorCtr="0">
                <a:noAutofit/>
              </a:bodyPr>
              <a:lstStyle/>
              <a:p>
                <a:endParaRPr sz="2400"/>
              </a:p>
            </p:txBody>
          </p:sp>
        </p:grpSp>
        <p:grpSp>
          <p:nvGrpSpPr>
            <p:cNvPr id="60" name="Google Shape;1821;p43">
              <a:extLst>
                <a:ext uri="{FF2B5EF4-FFF2-40B4-BE49-F238E27FC236}">
                  <a16:creationId xmlns:a16="http://schemas.microsoft.com/office/drawing/2014/main" id="{DCCF0164-0A53-4853-9896-E9B8B0533F6C}"/>
                </a:ext>
              </a:extLst>
            </p:cNvPr>
            <p:cNvGrpSpPr/>
            <p:nvPr/>
          </p:nvGrpSpPr>
          <p:grpSpPr>
            <a:xfrm>
              <a:off x="2577764" y="2248307"/>
              <a:ext cx="422855" cy="196102"/>
              <a:chOff x="1957711" y="1893712"/>
              <a:chExt cx="429818" cy="199311"/>
            </a:xfrm>
          </p:grpSpPr>
          <p:sp>
            <p:nvSpPr>
              <p:cNvPr id="64" name="Google Shape;1822;p43">
                <a:extLst>
                  <a:ext uri="{FF2B5EF4-FFF2-40B4-BE49-F238E27FC236}">
                    <a16:creationId xmlns:a16="http://schemas.microsoft.com/office/drawing/2014/main" id="{68A10C69-A9C9-4DEB-BACC-B2F98A3B3F08}"/>
                  </a:ext>
                </a:extLst>
              </p:cNvPr>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121900" tIns="121900" rIns="121900" bIns="121900" anchor="ctr" anchorCtr="0">
                <a:noAutofit/>
              </a:bodyPr>
              <a:lstStyle/>
              <a:p>
                <a:endParaRPr sz="2400"/>
              </a:p>
            </p:txBody>
          </p:sp>
          <p:sp>
            <p:nvSpPr>
              <p:cNvPr id="65" name="Google Shape;1823;p43">
                <a:extLst>
                  <a:ext uri="{FF2B5EF4-FFF2-40B4-BE49-F238E27FC236}">
                    <a16:creationId xmlns:a16="http://schemas.microsoft.com/office/drawing/2014/main" id="{8038B734-9C95-41E4-B1EF-0FD903BC312A}"/>
                  </a:ext>
                </a:extLst>
              </p:cNvPr>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121900" tIns="121900" rIns="121900" bIns="121900" anchor="ctr" anchorCtr="0">
                <a:noAutofit/>
              </a:bodyPr>
              <a:lstStyle/>
              <a:p>
                <a:endParaRPr sz="2400"/>
              </a:p>
            </p:txBody>
          </p:sp>
        </p:grpSp>
        <p:grpSp>
          <p:nvGrpSpPr>
            <p:cNvPr id="61" name="Google Shape;1824;p43">
              <a:extLst>
                <a:ext uri="{FF2B5EF4-FFF2-40B4-BE49-F238E27FC236}">
                  <a16:creationId xmlns:a16="http://schemas.microsoft.com/office/drawing/2014/main" id="{95329A3F-1A55-43AE-858B-52254A435374}"/>
                </a:ext>
              </a:extLst>
            </p:cNvPr>
            <p:cNvGrpSpPr/>
            <p:nvPr/>
          </p:nvGrpSpPr>
          <p:grpSpPr>
            <a:xfrm>
              <a:off x="2577764" y="2194918"/>
              <a:ext cx="422855" cy="196102"/>
              <a:chOff x="1957711" y="1893712"/>
              <a:chExt cx="429818" cy="199311"/>
            </a:xfrm>
          </p:grpSpPr>
          <p:sp>
            <p:nvSpPr>
              <p:cNvPr id="62" name="Google Shape;1825;p43">
                <a:extLst>
                  <a:ext uri="{FF2B5EF4-FFF2-40B4-BE49-F238E27FC236}">
                    <a16:creationId xmlns:a16="http://schemas.microsoft.com/office/drawing/2014/main" id="{3061ADD6-E604-4454-8809-76E13EDC93A2}"/>
                  </a:ext>
                </a:extLst>
              </p:cNvPr>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121900" tIns="121900" rIns="121900" bIns="121900" anchor="ctr" anchorCtr="0">
                <a:noAutofit/>
              </a:bodyPr>
              <a:lstStyle/>
              <a:p>
                <a:endParaRPr sz="2400"/>
              </a:p>
            </p:txBody>
          </p:sp>
          <p:sp>
            <p:nvSpPr>
              <p:cNvPr id="63" name="Google Shape;1826;p43">
                <a:extLst>
                  <a:ext uri="{FF2B5EF4-FFF2-40B4-BE49-F238E27FC236}">
                    <a16:creationId xmlns:a16="http://schemas.microsoft.com/office/drawing/2014/main" id="{29959A99-33A0-460C-B1A2-FF304356EB61}"/>
                  </a:ext>
                </a:extLst>
              </p:cNvPr>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121900" tIns="121900" rIns="121900" bIns="121900" anchor="ctr" anchorCtr="0">
                <a:noAutofit/>
              </a:bodyPr>
              <a:lstStyle/>
              <a:p>
                <a:endParaRPr sz="2400"/>
              </a:p>
            </p:txBody>
          </p:sp>
        </p:grpSp>
      </p:grpSp>
      <p:sp>
        <p:nvSpPr>
          <p:cNvPr id="70" name="TextBox 69">
            <a:extLst>
              <a:ext uri="{FF2B5EF4-FFF2-40B4-BE49-F238E27FC236}">
                <a16:creationId xmlns:a16="http://schemas.microsoft.com/office/drawing/2014/main" id="{48D376C9-BB81-4455-9E9A-7346BF5FAFF6}"/>
              </a:ext>
            </a:extLst>
          </p:cNvPr>
          <p:cNvSpPr txBox="1"/>
          <p:nvPr/>
        </p:nvSpPr>
        <p:spPr>
          <a:xfrm>
            <a:off x="11013584" y="6488668"/>
            <a:ext cx="1128450" cy="369332"/>
          </a:xfrm>
          <a:prstGeom prst="rect">
            <a:avLst/>
          </a:prstGeom>
          <a:noFill/>
        </p:spPr>
        <p:txBody>
          <a:bodyPr wrap="none" rtlCol="0">
            <a:spAutoFit/>
          </a:bodyPr>
          <a:lstStyle/>
          <a:p>
            <a:r>
              <a:rPr lang="en-IN">
                <a:solidFill>
                  <a:schemeClr val="bg1"/>
                </a:solidFill>
              </a:rPr>
              <a:t>By: Nikunj</a:t>
            </a:r>
          </a:p>
        </p:txBody>
      </p:sp>
    </p:spTree>
    <p:extLst>
      <p:ext uri="{BB962C8B-B14F-4D97-AF65-F5344CB8AC3E}">
        <p14:creationId xmlns:p14="http://schemas.microsoft.com/office/powerpoint/2010/main" val="17050872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Google Shape;214;p21">
            <a:extLst>
              <a:ext uri="{FF2B5EF4-FFF2-40B4-BE49-F238E27FC236}">
                <a16:creationId xmlns:a16="http://schemas.microsoft.com/office/drawing/2014/main" id="{567444FC-840C-45C4-959F-A0D55C423266}"/>
              </a:ext>
            </a:extLst>
          </p:cNvPr>
          <p:cNvSpPr txBox="1">
            <a:spLocks noGrp="1"/>
          </p:cNvSpPr>
          <p:nvPr>
            <p:ph type="ctrTitle"/>
          </p:nvPr>
        </p:nvSpPr>
        <p:spPr>
          <a:xfrm>
            <a:off x="415600" y="73821"/>
            <a:ext cx="11360800" cy="808800"/>
          </a:xfrm>
          <a:prstGeom prst="rect">
            <a:avLst/>
          </a:prstGeom>
        </p:spPr>
        <p:txBody>
          <a:bodyPr spcFirstLastPara="1" vert="horz" wrap="square" lIns="121900" tIns="121900" rIns="121900" bIns="121900" rtlCol="0" anchor="b" anchorCtr="0">
            <a:noAutofit/>
          </a:bodyPr>
          <a:lstStyle/>
          <a:p>
            <a:r>
              <a:rPr lang="es"/>
              <a:t>Question - 5</a:t>
            </a:r>
            <a:endParaRPr/>
          </a:p>
        </p:txBody>
      </p:sp>
      <p:sp>
        <p:nvSpPr>
          <p:cNvPr id="23" name="Google Shape;227;p21">
            <a:extLst>
              <a:ext uri="{FF2B5EF4-FFF2-40B4-BE49-F238E27FC236}">
                <a16:creationId xmlns:a16="http://schemas.microsoft.com/office/drawing/2014/main" id="{B38C07B8-7010-4EC4-9B8A-938C2696C5CC}"/>
              </a:ext>
            </a:extLst>
          </p:cNvPr>
          <p:cNvSpPr txBox="1">
            <a:spLocks noGrp="1"/>
          </p:cNvSpPr>
          <p:nvPr>
            <p:ph type="ctrTitle" idx="16"/>
          </p:nvPr>
        </p:nvSpPr>
        <p:spPr>
          <a:xfrm>
            <a:off x="518769" y="882622"/>
            <a:ext cx="10618669" cy="1132790"/>
          </a:xfrm>
          <a:prstGeom prst="rect">
            <a:avLst/>
          </a:prstGeom>
        </p:spPr>
        <p:txBody>
          <a:bodyPr spcFirstLastPara="1" vert="horz" wrap="square" lIns="121900" tIns="121900" rIns="121900" bIns="121900" rtlCol="0" anchor="b" anchorCtr="0">
            <a:noAutofit/>
          </a:bodyPr>
          <a:lstStyle/>
          <a:p>
            <a:pPr algn="l"/>
            <a:r>
              <a:rPr lang="es" sz="2400"/>
              <a:t>Question: </a:t>
            </a:r>
            <a:r>
              <a:rPr lang="en-IN"/>
              <a:t>What APIs did you implement in your project? Other than the APIs you implemented, what other APIs did you consider for your application? What were the reasons as to why these alternatives where not chosen??</a:t>
            </a:r>
            <a:endParaRPr/>
          </a:p>
        </p:txBody>
      </p:sp>
      <p:cxnSp>
        <p:nvCxnSpPr>
          <p:cNvPr id="24" name="Google Shape;253;p21">
            <a:extLst>
              <a:ext uri="{FF2B5EF4-FFF2-40B4-BE49-F238E27FC236}">
                <a16:creationId xmlns:a16="http://schemas.microsoft.com/office/drawing/2014/main" id="{9954A76C-0BD8-4AD6-8EF6-9ADCB0173151}"/>
              </a:ext>
            </a:extLst>
          </p:cNvPr>
          <p:cNvCxnSpPr/>
          <p:nvPr/>
        </p:nvCxnSpPr>
        <p:spPr>
          <a:xfrm>
            <a:off x="518769" y="777169"/>
            <a:ext cx="11360800" cy="0"/>
          </a:xfrm>
          <a:prstGeom prst="straightConnector1">
            <a:avLst/>
          </a:prstGeom>
          <a:noFill/>
          <a:ln w="9525" cap="flat" cmpd="sng">
            <a:solidFill>
              <a:srgbClr val="48FFD5"/>
            </a:solidFill>
            <a:prstDash val="solid"/>
            <a:round/>
            <a:headEnd type="none" w="med" len="med"/>
            <a:tailEnd type="none" w="med" len="med"/>
          </a:ln>
        </p:spPr>
      </p:cxnSp>
      <p:sp>
        <p:nvSpPr>
          <p:cNvPr id="25" name="TextBox 24">
            <a:extLst>
              <a:ext uri="{FF2B5EF4-FFF2-40B4-BE49-F238E27FC236}">
                <a16:creationId xmlns:a16="http://schemas.microsoft.com/office/drawing/2014/main" id="{1E7FD446-5055-403A-8C81-D4D484DE9264}"/>
              </a:ext>
            </a:extLst>
          </p:cNvPr>
          <p:cNvSpPr txBox="1"/>
          <p:nvPr/>
        </p:nvSpPr>
        <p:spPr>
          <a:xfrm>
            <a:off x="10840989" y="6480254"/>
            <a:ext cx="1351011" cy="369332"/>
          </a:xfrm>
          <a:prstGeom prst="rect">
            <a:avLst/>
          </a:prstGeom>
          <a:noFill/>
        </p:spPr>
        <p:txBody>
          <a:bodyPr wrap="none" rtlCol="0">
            <a:spAutoFit/>
          </a:bodyPr>
          <a:lstStyle/>
          <a:p>
            <a:r>
              <a:rPr lang="en-IN">
                <a:solidFill>
                  <a:schemeClr val="bg1"/>
                </a:solidFill>
              </a:rPr>
              <a:t>By: Sundeep</a:t>
            </a:r>
          </a:p>
        </p:txBody>
      </p:sp>
      <p:sp>
        <p:nvSpPr>
          <p:cNvPr id="7" name="TextBox 6">
            <a:extLst>
              <a:ext uri="{FF2B5EF4-FFF2-40B4-BE49-F238E27FC236}">
                <a16:creationId xmlns:a16="http://schemas.microsoft.com/office/drawing/2014/main" id="{5A0FA8BD-1E13-497C-8941-5A262491C40F}"/>
              </a:ext>
            </a:extLst>
          </p:cNvPr>
          <p:cNvSpPr txBox="1"/>
          <p:nvPr/>
        </p:nvSpPr>
        <p:spPr>
          <a:xfrm>
            <a:off x="201602" y="1585969"/>
            <a:ext cx="11990398" cy="5078313"/>
          </a:xfrm>
          <a:prstGeom prst="rect">
            <a:avLst/>
          </a:prstGeom>
          <a:noFill/>
        </p:spPr>
        <p:txBody>
          <a:bodyPr wrap="square" rtlCol="0">
            <a:spAutoFit/>
          </a:bodyPr>
          <a:lstStyle/>
          <a:p>
            <a:pPr algn="l"/>
            <a:br>
              <a:rPr lang="en-IN" b="0" i="0">
                <a:solidFill>
                  <a:srgbClr val="FFFFFF"/>
                </a:solidFill>
                <a:effectLst/>
                <a:latin typeface="Segoe UI" panose="020B0502040204020203" pitchFamily="34" charset="0"/>
              </a:rPr>
            </a:br>
            <a:r>
              <a:rPr lang="en-IN" b="0" i="0">
                <a:solidFill>
                  <a:srgbClr val="FFFFFF"/>
                </a:solidFill>
                <a:effectLst/>
                <a:latin typeface="Segoe UI" panose="020B0502040204020203" pitchFamily="34" charset="0"/>
              </a:rPr>
              <a:t> </a:t>
            </a:r>
          </a:p>
          <a:p>
            <a:pPr marL="285750" indent="-285750" algn="l">
              <a:buFont typeface="Arial" panose="020B0604020202020204" pitchFamily="34" charset="0"/>
              <a:buChar char="•"/>
            </a:pPr>
            <a:r>
              <a:rPr lang="en-IN">
                <a:solidFill>
                  <a:srgbClr val="FFFFFF"/>
                </a:solidFill>
                <a:latin typeface="Segoe UI" panose="020B0502040204020203" pitchFamily="34" charset="0"/>
              </a:rPr>
              <a:t>G</a:t>
            </a:r>
            <a:r>
              <a:rPr lang="en-IN" b="0" i="0">
                <a:solidFill>
                  <a:srgbClr val="FFFFFF"/>
                </a:solidFill>
                <a:effectLst/>
                <a:latin typeface="Segoe UI" panose="020B0502040204020203" pitchFamily="34" charset="0"/>
              </a:rPr>
              <a:t>eneral APIs for login, logout, bulk import of students and teachers, password encryption.</a:t>
            </a:r>
          </a:p>
          <a:p>
            <a:pPr marL="285750" indent="-285750" algn="l">
              <a:buFont typeface="Arial" panose="020B0604020202020204" pitchFamily="34" charset="0"/>
              <a:buChar char="•"/>
            </a:pPr>
            <a:r>
              <a:rPr lang="en-IN">
                <a:solidFill>
                  <a:srgbClr val="FFFFFF"/>
                </a:solidFill>
                <a:latin typeface="Segoe UI" panose="020B0502040204020203" pitchFamily="34" charset="0"/>
              </a:rPr>
              <a:t>Notes:</a:t>
            </a:r>
          </a:p>
          <a:p>
            <a:pPr marL="742950" lvl="1" indent="-285750">
              <a:buFont typeface="Arial" panose="020B0604020202020204" pitchFamily="34" charset="0"/>
              <a:buChar char="•"/>
            </a:pPr>
            <a:r>
              <a:rPr lang="en-IN" b="0" i="0">
                <a:solidFill>
                  <a:srgbClr val="FFFFFF"/>
                </a:solidFill>
                <a:effectLst/>
                <a:latin typeface="Segoe UI" panose="020B0502040204020203" pitchFamily="34" charset="0"/>
              </a:rPr>
              <a:t>Viewing Notes</a:t>
            </a:r>
          </a:p>
          <a:p>
            <a:pPr marL="742950" lvl="1" indent="-285750">
              <a:buFont typeface="Arial" panose="020B0604020202020204" pitchFamily="34" charset="0"/>
              <a:buChar char="•"/>
            </a:pPr>
            <a:r>
              <a:rPr lang="en-IN">
                <a:solidFill>
                  <a:srgbClr val="FFFFFF"/>
                </a:solidFill>
                <a:latin typeface="Segoe UI" panose="020B0502040204020203" pitchFamily="34" charset="0"/>
              </a:rPr>
              <a:t>Editing Notes</a:t>
            </a:r>
          </a:p>
          <a:p>
            <a:pPr marL="742950" lvl="1" indent="-285750">
              <a:buFont typeface="Arial" panose="020B0604020202020204" pitchFamily="34" charset="0"/>
              <a:buChar char="•"/>
            </a:pPr>
            <a:r>
              <a:rPr lang="en-IN" b="0" i="0">
                <a:solidFill>
                  <a:srgbClr val="FFFFFF"/>
                </a:solidFill>
                <a:effectLst/>
                <a:latin typeface="Segoe UI" panose="020B0502040204020203" pitchFamily="34" charset="0"/>
              </a:rPr>
              <a:t>Creating Notes</a:t>
            </a:r>
            <a:endParaRPr lang="en-IN">
              <a:solidFill>
                <a:srgbClr val="FFFFFF"/>
              </a:solidFill>
              <a:latin typeface="Segoe UI" panose="020B0502040204020203" pitchFamily="34" charset="0"/>
            </a:endParaRPr>
          </a:p>
          <a:p>
            <a:pPr marL="285750" indent="-285750" algn="l">
              <a:buFont typeface="Arial" panose="020B0604020202020204" pitchFamily="34" charset="0"/>
              <a:buChar char="•"/>
            </a:pPr>
            <a:r>
              <a:rPr lang="en-IN">
                <a:solidFill>
                  <a:srgbClr val="FFFFFF"/>
                </a:solidFill>
                <a:latin typeface="Segoe UI" panose="020B0502040204020203" pitchFamily="34" charset="0"/>
              </a:rPr>
              <a:t>D</a:t>
            </a:r>
            <a:r>
              <a:rPr lang="en-IN" b="0" i="0">
                <a:solidFill>
                  <a:srgbClr val="FFFFFF"/>
                </a:solidFill>
                <a:effectLst/>
                <a:latin typeface="Segoe UI" panose="020B0502040204020203" pitchFamily="34" charset="0"/>
              </a:rPr>
              <a:t>iscussions:</a:t>
            </a:r>
          </a:p>
          <a:p>
            <a:pPr marL="742950" lvl="1" indent="-285750">
              <a:buFont typeface="Arial" panose="020B0604020202020204" pitchFamily="34" charset="0"/>
              <a:buChar char="•"/>
            </a:pPr>
            <a:r>
              <a:rPr lang="en-IN">
                <a:solidFill>
                  <a:srgbClr val="FFFFFF"/>
                </a:solidFill>
                <a:latin typeface="Segoe UI" panose="020B0502040204020203" pitchFamily="34" charset="0"/>
              </a:rPr>
              <a:t>N</a:t>
            </a:r>
            <a:r>
              <a:rPr lang="en-IN" b="0" i="0">
                <a:solidFill>
                  <a:srgbClr val="FFFFFF"/>
                </a:solidFill>
                <a:effectLst/>
                <a:latin typeface="Segoe UI" panose="020B0502040204020203" pitchFamily="34" charset="0"/>
              </a:rPr>
              <a:t>ew discussions</a:t>
            </a:r>
          </a:p>
          <a:p>
            <a:pPr marL="742950" lvl="1" indent="-285750">
              <a:buFont typeface="Arial" panose="020B0604020202020204" pitchFamily="34" charset="0"/>
              <a:buChar char="•"/>
            </a:pPr>
            <a:r>
              <a:rPr lang="en-IN">
                <a:solidFill>
                  <a:srgbClr val="FFFFFF"/>
                </a:solidFill>
                <a:latin typeface="Segoe UI" panose="020B0502040204020203" pitchFamily="34" charset="0"/>
              </a:rPr>
              <a:t>A</a:t>
            </a:r>
            <a:r>
              <a:rPr lang="en-IN" b="0" i="0">
                <a:solidFill>
                  <a:srgbClr val="FFFFFF"/>
                </a:solidFill>
                <a:effectLst/>
                <a:latin typeface="Segoe UI" panose="020B0502040204020203" pitchFamily="34" charset="0"/>
              </a:rPr>
              <a:t>dd comments to a discussion</a:t>
            </a:r>
            <a:endParaRPr lang="en-IN">
              <a:solidFill>
                <a:srgbClr val="FFFFFF"/>
              </a:solidFill>
              <a:latin typeface="Segoe UI" panose="020B0502040204020203" pitchFamily="34" charset="0"/>
            </a:endParaRPr>
          </a:p>
          <a:p>
            <a:pPr marL="742950" lvl="1" indent="-285750">
              <a:buFont typeface="Arial" panose="020B0604020202020204" pitchFamily="34" charset="0"/>
              <a:buChar char="•"/>
            </a:pPr>
            <a:r>
              <a:rPr lang="en-IN">
                <a:solidFill>
                  <a:srgbClr val="FFFFFF"/>
                </a:solidFill>
                <a:latin typeface="Segoe UI" panose="020B0502040204020203" pitchFamily="34" charset="0"/>
              </a:rPr>
              <a:t>E</a:t>
            </a:r>
            <a:r>
              <a:rPr lang="en-IN" b="0" i="0">
                <a:solidFill>
                  <a:srgbClr val="FFFFFF"/>
                </a:solidFill>
                <a:effectLst/>
                <a:latin typeface="Segoe UI" panose="020B0502040204020203" pitchFamily="34" charset="0"/>
              </a:rPr>
              <a:t>dit comments</a:t>
            </a:r>
          </a:p>
          <a:p>
            <a:pPr marL="742950" lvl="1" indent="-285750">
              <a:buFont typeface="Arial" panose="020B0604020202020204" pitchFamily="34" charset="0"/>
              <a:buChar char="•"/>
            </a:pPr>
            <a:r>
              <a:rPr lang="en-IN">
                <a:solidFill>
                  <a:srgbClr val="FFFFFF"/>
                </a:solidFill>
                <a:latin typeface="Segoe UI" panose="020B0502040204020203" pitchFamily="34" charset="0"/>
              </a:rPr>
              <a:t>Delete Comments</a:t>
            </a:r>
            <a:endParaRPr lang="en-IN" b="0" i="0">
              <a:solidFill>
                <a:srgbClr val="FFFFFF"/>
              </a:solidFill>
              <a:effectLst/>
              <a:latin typeface="Segoe UI" panose="020B0502040204020203" pitchFamily="34" charset="0"/>
            </a:endParaRPr>
          </a:p>
          <a:p>
            <a:pPr marL="285750" indent="-285750" algn="l">
              <a:buFont typeface="Arial" panose="020B0604020202020204" pitchFamily="34" charset="0"/>
              <a:buChar char="•"/>
            </a:pPr>
            <a:r>
              <a:rPr lang="en-IN" b="0" i="0" err="1">
                <a:solidFill>
                  <a:srgbClr val="FFFFFF"/>
                </a:solidFill>
                <a:effectLst/>
                <a:latin typeface="Segoe UI" panose="020B0502040204020203" pitchFamily="34" charset="0"/>
              </a:rPr>
              <a:t>QnA</a:t>
            </a:r>
            <a:endParaRPr lang="en-IN" b="0" i="0">
              <a:solidFill>
                <a:srgbClr val="FFFFFF"/>
              </a:solidFill>
              <a:effectLst/>
              <a:latin typeface="Segoe UI" panose="020B0502040204020203" pitchFamily="34" charset="0"/>
            </a:endParaRPr>
          </a:p>
          <a:p>
            <a:pPr marL="742950" lvl="1" indent="-285750">
              <a:buFont typeface="Arial" panose="020B0604020202020204" pitchFamily="34" charset="0"/>
              <a:buChar char="•"/>
            </a:pPr>
            <a:r>
              <a:rPr lang="en-IN">
                <a:solidFill>
                  <a:srgbClr val="FFFFFF"/>
                </a:solidFill>
                <a:latin typeface="Segoe UI" panose="020B0502040204020203" pitchFamily="34" charset="0"/>
              </a:rPr>
              <a:t>C</a:t>
            </a:r>
            <a:r>
              <a:rPr lang="en-IN" b="0" i="0">
                <a:solidFill>
                  <a:srgbClr val="FFFFFF"/>
                </a:solidFill>
                <a:effectLst/>
                <a:latin typeface="Segoe UI" panose="020B0502040204020203" pitchFamily="34" charset="0"/>
              </a:rPr>
              <a:t>reating new </a:t>
            </a:r>
            <a:r>
              <a:rPr lang="en-IN" b="0" i="0" err="1">
                <a:solidFill>
                  <a:srgbClr val="FFFFFF"/>
                </a:solidFill>
                <a:effectLst/>
                <a:latin typeface="Segoe UI" panose="020B0502040204020203" pitchFamily="34" charset="0"/>
              </a:rPr>
              <a:t>QnA</a:t>
            </a:r>
            <a:endParaRPr lang="en-IN">
              <a:solidFill>
                <a:srgbClr val="FFFFFF"/>
              </a:solidFill>
              <a:latin typeface="Segoe UI" panose="020B0502040204020203" pitchFamily="34" charset="0"/>
            </a:endParaRPr>
          </a:p>
          <a:p>
            <a:pPr marL="742950" lvl="1" indent="-285750">
              <a:buFont typeface="Arial" panose="020B0604020202020204" pitchFamily="34" charset="0"/>
              <a:buChar char="•"/>
            </a:pPr>
            <a:r>
              <a:rPr lang="en-IN">
                <a:solidFill>
                  <a:srgbClr val="FFFFFF"/>
                </a:solidFill>
                <a:latin typeface="Segoe UI" panose="020B0502040204020203" pitchFamily="34" charset="0"/>
              </a:rPr>
              <a:t>V</a:t>
            </a:r>
            <a:r>
              <a:rPr lang="en-IN" b="0" i="0">
                <a:solidFill>
                  <a:srgbClr val="FFFFFF"/>
                </a:solidFill>
                <a:effectLst/>
                <a:latin typeface="Segoe UI" panose="020B0502040204020203" pitchFamily="34" charset="0"/>
              </a:rPr>
              <a:t>iewing existing</a:t>
            </a:r>
          </a:p>
          <a:p>
            <a:pPr marL="285750" indent="-285750" algn="l">
              <a:buFont typeface="Arial" panose="020B0604020202020204" pitchFamily="34" charset="0"/>
              <a:buChar char="•"/>
            </a:pPr>
            <a:r>
              <a:rPr lang="en-IN">
                <a:solidFill>
                  <a:srgbClr val="FFFFFF"/>
                </a:solidFill>
                <a:latin typeface="Segoe UI" panose="020B0502040204020203" pitchFamily="34" charset="0"/>
              </a:rPr>
              <a:t>Techer Comment</a:t>
            </a:r>
          </a:p>
          <a:p>
            <a:pPr marL="742950" lvl="1" indent="-285750">
              <a:buFont typeface="Arial" panose="020B0604020202020204" pitchFamily="34" charset="0"/>
              <a:buChar char="•"/>
            </a:pPr>
            <a:r>
              <a:rPr lang="en-IN" b="0" i="0">
                <a:solidFill>
                  <a:srgbClr val="FFFFFF"/>
                </a:solidFill>
                <a:effectLst/>
                <a:latin typeface="Segoe UI" panose="020B0502040204020203" pitchFamily="34" charset="0"/>
              </a:rPr>
              <a:t>Create Comment</a:t>
            </a:r>
          </a:p>
          <a:p>
            <a:pPr marL="742950" lvl="1" indent="-285750">
              <a:buFont typeface="Arial" panose="020B0604020202020204" pitchFamily="34" charset="0"/>
              <a:buChar char="•"/>
            </a:pPr>
            <a:r>
              <a:rPr lang="en-IN">
                <a:solidFill>
                  <a:srgbClr val="FFFFFF"/>
                </a:solidFill>
                <a:latin typeface="Segoe UI" panose="020B0502040204020203" pitchFamily="34" charset="0"/>
              </a:rPr>
              <a:t>View Comment</a:t>
            </a:r>
            <a:r>
              <a:rPr lang="en-IN" b="0" i="0">
                <a:solidFill>
                  <a:srgbClr val="FFFFFF"/>
                </a:solidFill>
                <a:effectLst/>
                <a:latin typeface="Segoe UI" panose="020B0502040204020203" pitchFamily="34" charset="0"/>
              </a:rPr>
              <a:t> </a:t>
            </a:r>
            <a:endParaRPr lang="en-IN"/>
          </a:p>
        </p:txBody>
      </p:sp>
    </p:spTree>
    <p:extLst>
      <p:ext uri="{BB962C8B-B14F-4D97-AF65-F5344CB8AC3E}">
        <p14:creationId xmlns:p14="http://schemas.microsoft.com/office/powerpoint/2010/main" val="38825988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Google Shape;214;p21">
            <a:extLst>
              <a:ext uri="{FF2B5EF4-FFF2-40B4-BE49-F238E27FC236}">
                <a16:creationId xmlns:a16="http://schemas.microsoft.com/office/drawing/2014/main" id="{567444FC-840C-45C4-959F-A0D55C423266}"/>
              </a:ext>
            </a:extLst>
          </p:cNvPr>
          <p:cNvSpPr txBox="1">
            <a:spLocks noGrp="1"/>
          </p:cNvSpPr>
          <p:nvPr>
            <p:ph type="ctrTitle"/>
          </p:nvPr>
        </p:nvSpPr>
        <p:spPr>
          <a:xfrm>
            <a:off x="415600" y="73821"/>
            <a:ext cx="11360800" cy="808800"/>
          </a:xfrm>
          <a:prstGeom prst="rect">
            <a:avLst/>
          </a:prstGeom>
        </p:spPr>
        <p:txBody>
          <a:bodyPr spcFirstLastPara="1" vert="horz" wrap="square" lIns="121900" tIns="121900" rIns="121900" bIns="121900" rtlCol="0" anchor="b" anchorCtr="0">
            <a:noAutofit/>
          </a:bodyPr>
          <a:lstStyle/>
          <a:p>
            <a:r>
              <a:rPr lang="es"/>
              <a:t>Question – 5 (cont…)</a:t>
            </a:r>
            <a:endParaRPr/>
          </a:p>
        </p:txBody>
      </p:sp>
      <p:sp>
        <p:nvSpPr>
          <p:cNvPr id="23" name="Google Shape;227;p21">
            <a:extLst>
              <a:ext uri="{FF2B5EF4-FFF2-40B4-BE49-F238E27FC236}">
                <a16:creationId xmlns:a16="http://schemas.microsoft.com/office/drawing/2014/main" id="{B38C07B8-7010-4EC4-9B8A-938C2696C5CC}"/>
              </a:ext>
            </a:extLst>
          </p:cNvPr>
          <p:cNvSpPr txBox="1">
            <a:spLocks noGrp="1"/>
          </p:cNvSpPr>
          <p:nvPr>
            <p:ph type="ctrTitle" idx="16"/>
          </p:nvPr>
        </p:nvSpPr>
        <p:spPr>
          <a:xfrm>
            <a:off x="518769" y="882622"/>
            <a:ext cx="10618669" cy="1132790"/>
          </a:xfrm>
          <a:prstGeom prst="rect">
            <a:avLst/>
          </a:prstGeom>
        </p:spPr>
        <p:txBody>
          <a:bodyPr spcFirstLastPara="1" vert="horz" wrap="square" lIns="121900" tIns="121900" rIns="121900" bIns="121900" rtlCol="0" anchor="b" anchorCtr="0">
            <a:noAutofit/>
          </a:bodyPr>
          <a:lstStyle/>
          <a:p>
            <a:pPr algn="l"/>
            <a:r>
              <a:rPr lang="es" sz="2400"/>
              <a:t>Question: </a:t>
            </a:r>
            <a:r>
              <a:rPr lang="en-IN"/>
              <a:t>What APIs did you implement in your project? Other than the APIs you implemented, what other APIs did you consider for your application? What were the reasons as to why these alternatives where not chosen??</a:t>
            </a:r>
            <a:endParaRPr/>
          </a:p>
        </p:txBody>
      </p:sp>
      <p:cxnSp>
        <p:nvCxnSpPr>
          <p:cNvPr id="24" name="Google Shape;253;p21">
            <a:extLst>
              <a:ext uri="{FF2B5EF4-FFF2-40B4-BE49-F238E27FC236}">
                <a16:creationId xmlns:a16="http://schemas.microsoft.com/office/drawing/2014/main" id="{9954A76C-0BD8-4AD6-8EF6-9ADCB0173151}"/>
              </a:ext>
            </a:extLst>
          </p:cNvPr>
          <p:cNvCxnSpPr/>
          <p:nvPr/>
        </p:nvCxnSpPr>
        <p:spPr>
          <a:xfrm>
            <a:off x="518769" y="777169"/>
            <a:ext cx="11360800" cy="0"/>
          </a:xfrm>
          <a:prstGeom prst="straightConnector1">
            <a:avLst/>
          </a:prstGeom>
          <a:noFill/>
          <a:ln w="9525" cap="flat" cmpd="sng">
            <a:solidFill>
              <a:srgbClr val="48FFD5"/>
            </a:solidFill>
            <a:prstDash val="solid"/>
            <a:round/>
            <a:headEnd type="none" w="med" len="med"/>
            <a:tailEnd type="none" w="med" len="med"/>
          </a:ln>
        </p:spPr>
      </p:cxnSp>
      <p:sp>
        <p:nvSpPr>
          <p:cNvPr id="25" name="TextBox 24">
            <a:extLst>
              <a:ext uri="{FF2B5EF4-FFF2-40B4-BE49-F238E27FC236}">
                <a16:creationId xmlns:a16="http://schemas.microsoft.com/office/drawing/2014/main" id="{1E7FD446-5055-403A-8C81-D4D484DE9264}"/>
              </a:ext>
            </a:extLst>
          </p:cNvPr>
          <p:cNvSpPr txBox="1"/>
          <p:nvPr/>
        </p:nvSpPr>
        <p:spPr>
          <a:xfrm>
            <a:off x="10840989" y="6480254"/>
            <a:ext cx="1351011" cy="369332"/>
          </a:xfrm>
          <a:prstGeom prst="rect">
            <a:avLst/>
          </a:prstGeom>
          <a:noFill/>
        </p:spPr>
        <p:txBody>
          <a:bodyPr wrap="none" rtlCol="0">
            <a:spAutoFit/>
          </a:bodyPr>
          <a:lstStyle/>
          <a:p>
            <a:r>
              <a:rPr lang="en-IN">
                <a:solidFill>
                  <a:schemeClr val="bg1"/>
                </a:solidFill>
              </a:rPr>
              <a:t>By: Sundeep</a:t>
            </a:r>
          </a:p>
        </p:txBody>
      </p:sp>
      <p:sp>
        <p:nvSpPr>
          <p:cNvPr id="7" name="TextBox 6">
            <a:extLst>
              <a:ext uri="{FF2B5EF4-FFF2-40B4-BE49-F238E27FC236}">
                <a16:creationId xmlns:a16="http://schemas.microsoft.com/office/drawing/2014/main" id="{5A0FA8BD-1E13-497C-8941-5A262491C40F}"/>
              </a:ext>
            </a:extLst>
          </p:cNvPr>
          <p:cNvSpPr txBox="1"/>
          <p:nvPr/>
        </p:nvSpPr>
        <p:spPr>
          <a:xfrm>
            <a:off x="415600" y="2303002"/>
            <a:ext cx="11990398" cy="2862322"/>
          </a:xfrm>
          <a:prstGeom prst="rect">
            <a:avLst/>
          </a:prstGeom>
          <a:noFill/>
        </p:spPr>
        <p:txBody>
          <a:bodyPr wrap="square" rtlCol="0">
            <a:spAutoFit/>
          </a:bodyPr>
          <a:lstStyle/>
          <a:p>
            <a:pPr algn="l"/>
            <a:br>
              <a:rPr lang="en-IN" b="0" i="0">
                <a:solidFill>
                  <a:srgbClr val="FFFFFF"/>
                </a:solidFill>
                <a:effectLst/>
                <a:latin typeface="Segoe UI" panose="020B0502040204020203" pitchFamily="34" charset="0"/>
              </a:rPr>
            </a:br>
            <a:r>
              <a:rPr lang="en-IN" b="0" i="0">
                <a:solidFill>
                  <a:srgbClr val="FFFFFF"/>
                </a:solidFill>
                <a:effectLst/>
                <a:latin typeface="Segoe UI" panose="020B0502040204020203" pitchFamily="34" charset="0"/>
              </a:rPr>
              <a:t> </a:t>
            </a:r>
          </a:p>
          <a:p>
            <a:pPr algn="l"/>
            <a:r>
              <a:rPr lang="en-IN" b="0" i="0">
                <a:solidFill>
                  <a:srgbClr val="FFFFFF"/>
                </a:solidFill>
                <a:effectLst/>
                <a:latin typeface="Segoe UI" panose="020B0502040204020203" pitchFamily="34" charset="0"/>
              </a:rPr>
              <a:t>Initially we thought of having a signup capability and an extra user persona for parents.</a:t>
            </a:r>
          </a:p>
          <a:p>
            <a:pPr algn="l"/>
            <a:r>
              <a:rPr lang="en-IN" b="0" i="0">
                <a:solidFill>
                  <a:srgbClr val="FFFFFF"/>
                </a:solidFill>
                <a:effectLst/>
                <a:latin typeface="Segoe UI" panose="020B0502040204020203" pitchFamily="34" charset="0"/>
              </a:rPr>
              <a:t> </a:t>
            </a:r>
          </a:p>
          <a:p>
            <a:pPr algn="l"/>
            <a:r>
              <a:rPr lang="en-IN" b="0" i="0">
                <a:solidFill>
                  <a:srgbClr val="FFFFFF"/>
                </a:solidFill>
                <a:effectLst/>
                <a:latin typeface="Segoe UI" panose="020B0502040204020203" pitchFamily="34" charset="0"/>
              </a:rPr>
              <a:t>We altered our plans from allowing users to be able to signup from the browser and made it an admin task by </a:t>
            </a:r>
            <a:br>
              <a:rPr lang="en-IN" b="0" i="0">
                <a:solidFill>
                  <a:srgbClr val="FFFFFF"/>
                </a:solidFill>
                <a:effectLst/>
                <a:latin typeface="Segoe UI" panose="020B0502040204020203" pitchFamily="34" charset="0"/>
              </a:rPr>
            </a:br>
            <a:r>
              <a:rPr lang="en-IN" b="0" i="0">
                <a:solidFill>
                  <a:srgbClr val="FFFFFF"/>
                </a:solidFill>
                <a:effectLst/>
                <a:latin typeface="Segoe UI" panose="020B0502040204020203" pitchFamily="34" charset="0"/>
              </a:rPr>
              <a:t>exposing a bulk import API that generates </a:t>
            </a:r>
            <a:r>
              <a:rPr lang="en-IN" b="0" i="0" err="1">
                <a:solidFill>
                  <a:srgbClr val="FFFFFF"/>
                </a:solidFill>
                <a:effectLst/>
                <a:latin typeface="Segoe UI" panose="020B0502040204020203" pitchFamily="34" charset="0"/>
              </a:rPr>
              <a:t>userIds</a:t>
            </a:r>
            <a:r>
              <a:rPr lang="en-IN" b="0" i="0">
                <a:solidFill>
                  <a:srgbClr val="FFFFFF"/>
                </a:solidFill>
                <a:effectLst/>
                <a:latin typeface="Segoe UI" panose="020B0502040204020203" pitchFamily="34" charset="0"/>
              </a:rPr>
              <a:t> and passwords for all the users.</a:t>
            </a:r>
          </a:p>
          <a:p>
            <a:pPr algn="l"/>
            <a:r>
              <a:rPr lang="en-IN" b="0" i="0">
                <a:solidFill>
                  <a:srgbClr val="FFFFFF"/>
                </a:solidFill>
                <a:effectLst/>
                <a:latin typeface="Segoe UI" panose="020B0502040204020203" pitchFamily="34" charset="0"/>
              </a:rPr>
              <a:t> </a:t>
            </a:r>
          </a:p>
          <a:p>
            <a:pPr algn="l"/>
            <a:r>
              <a:rPr lang="en-IN" b="0" i="0">
                <a:solidFill>
                  <a:srgbClr val="FFFFFF"/>
                </a:solidFill>
                <a:effectLst/>
                <a:latin typeface="Segoe UI" panose="020B0502040204020203" pitchFamily="34" charset="0"/>
              </a:rPr>
              <a:t>We thought of parent persona to show reviews and grades with a separate login for parents.</a:t>
            </a:r>
            <a:br>
              <a:rPr lang="en-IN" b="0" i="0">
                <a:solidFill>
                  <a:srgbClr val="FFFFFF"/>
                </a:solidFill>
                <a:effectLst/>
                <a:latin typeface="Segoe UI" panose="020B0502040204020203" pitchFamily="34" charset="0"/>
              </a:rPr>
            </a:br>
            <a:r>
              <a:rPr lang="en-IN" b="0" i="0">
                <a:solidFill>
                  <a:srgbClr val="FFFFFF"/>
                </a:solidFill>
                <a:effectLst/>
                <a:latin typeface="Segoe UI" panose="020B0502040204020203" pitchFamily="34" charset="0"/>
              </a:rPr>
              <a:t>Instead we integrated that as a feature in students persona to be able to view teachers comments and reviews.</a:t>
            </a:r>
          </a:p>
          <a:p>
            <a:pPr marL="742950" lvl="1" indent="-285750">
              <a:buFont typeface="Arial" panose="020B0604020202020204" pitchFamily="34" charset="0"/>
              <a:buChar char="•"/>
            </a:pPr>
            <a:endParaRPr lang="en-IN"/>
          </a:p>
        </p:txBody>
      </p:sp>
    </p:spTree>
    <p:extLst>
      <p:ext uri="{BB962C8B-B14F-4D97-AF65-F5344CB8AC3E}">
        <p14:creationId xmlns:p14="http://schemas.microsoft.com/office/powerpoint/2010/main" val="2765907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1"/>
          <p:cNvSpPr txBox="1">
            <a:spLocks noGrp="1"/>
          </p:cNvSpPr>
          <p:nvPr>
            <p:ph type="ctrTitle"/>
          </p:nvPr>
        </p:nvSpPr>
        <p:spPr>
          <a:xfrm>
            <a:off x="415600" y="73821"/>
            <a:ext cx="11360800" cy="808800"/>
          </a:xfrm>
          <a:prstGeom prst="rect">
            <a:avLst/>
          </a:prstGeom>
        </p:spPr>
        <p:txBody>
          <a:bodyPr spcFirstLastPara="1" vert="horz" wrap="square" lIns="121900" tIns="121900" rIns="121900" bIns="121900" rtlCol="0" anchor="b" anchorCtr="0">
            <a:noAutofit/>
          </a:bodyPr>
          <a:lstStyle/>
          <a:p>
            <a:r>
              <a:rPr lang="es" err="1"/>
              <a:t>Question</a:t>
            </a:r>
            <a:r>
              <a:rPr lang="es"/>
              <a:t> - 6</a:t>
            </a:r>
            <a:endParaRPr/>
          </a:p>
        </p:txBody>
      </p:sp>
      <p:cxnSp>
        <p:nvCxnSpPr>
          <p:cNvPr id="253" name="Google Shape;253;p21"/>
          <p:cNvCxnSpPr/>
          <p:nvPr/>
        </p:nvCxnSpPr>
        <p:spPr>
          <a:xfrm>
            <a:off x="518769" y="777169"/>
            <a:ext cx="11360800" cy="0"/>
          </a:xfrm>
          <a:prstGeom prst="straightConnector1">
            <a:avLst/>
          </a:prstGeom>
          <a:noFill/>
          <a:ln w="9525" cap="flat" cmpd="sng">
            <a:solidFill>
              <a:srgbClr val="48FFD5"/>
            </a:solidFill>
            <a:prstDash val="solid"/>
            <a:round/>
            <a:headEnd type="none" w="med" len="med"/>
            <a:tailEnd type="none" w="med" len="med"/>
          </a:ln>
        </p:spPr>
      </p:cxnSp>
      <p:sp>
        <p:nvSpPr>
          <p:cNvPr id="78" name="Google Shape;227;p21">
            <a:extLst>
              <a:ext uri="{FF2B5EF4-FFF2-40B4-BE49-F238E27FC236}">
                <a16:creationId xmlns:a16="http://schemas.microsoft.com/office/drawing/2014/main" id="{C321A4EB-B61B-48A0-A0D3-20D07466CB6D}"/>
              </a:ext>
            </a:extLst>
          </p:cNvPr>
          <p:cNvSpPr txBox="1">
            <a:spLocks noGrp="1"/>
          </p:cNvSpPr>
          <p:nvPr>
            <p:ph type="ctrTitle" idx="16"/>
          </p:nvPr>
        </p:nvSpPr>
        <p:spPr>
          <a:xfrm>
            <a:off x="518769" y="882621"/>
            <a:ext cx="10618669" cy="1030155"/>
          </a:xfrm>
          <a:prstGeom prst="rect">
            <a:avLst/>
          </a:prstGeom>
        </p:spPr>
        <p:txBody>
          <a:bodyPr spcFirstLastPara="1" vert="horz" wrap="square" lIns="121900" tIns="121900" rIns="121900" bIns="121900" rtlCol="0" anchor="b" anchorCtr="0">
            <a:noAutofit/>
          </a:bodyPr>
          <a:lstStyle/>
          <a:p>
            <a:pPr algn="l"/>
            <a:r>
              <a:rPr lang="es" sz="2400" err="1"/>
              <a:t>Question</a:t>
            </a:r>
            <a:r>
              <a:rPr lang="es" sz="2400"/>
              <a:t>: </a:t>
            </a:r>
            <a:r>
              <a:rPr lang="en-IN"/>
              <a:t>You set out to use the MERN stack, what was your rationale for this? Which frameworks did you not use and what where the technical reasons that deterred you from implementing them in some way? What issues did you encounter?</a:t>
            </a:r>
            <a:endParaRPr/>
          </a:p>
        </p:txBody>
      </p:sp>
      <p:sp>
        <p:nvSpPr>
          <p:cNvPr id="6" name="Google Shape;396;p26">
            <a:extLst>
              <a:ext uri="{FF2B5EF4-FFF2-40B4-BE49-F238E27FC236}">
                <a16:creationId xmlns:a16="http://schemas.microsoft.com/office/drawing/2014/main" id="{662A4632-BF60-4DFD-88E4-CABC58B1AC74}"/>
              </a:ext>
            </a:extLst>
          </p:cNvPr>
          <p:cNvSpPr/>
          <p:nvPr/>
        </p:nvSpPr>
        <p:spPr>
          <a:xfrm>
            <a:off x="1356548" y="4844602"/>
            <a:ext cx="9125852" cy="508000"/>
          </a:xfrm>
          <a:prstGeom prst="homePlate">
            <a:avLst>
              <a:gd name="adj" fmla="val 50000"/>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7" name="Google Shape;397;p26">
            <a:extLst>
              <a:ext uri="{FF2B5EF4-FFF2-40B4-BE49-F238E27FC236}">
                <a16:creationId xmlns:a16="http://schemas.microsoft.com/office/drawing/2014/main" id="{0B37E68F-059F-4642-A72B-4F1B248AB42D}"/>
              </a:ext>
            </a:extLst>
          </p:cNvPr>
          <p:cNvSpPr/>
          <p:nvPr/>
        </p:nvSpPr>
        <p:spPr>
          <a:xfrm>
            <a:off x="1358668" y="3138832"/>
            <a:ext cx="9170747" cy="508000"/>
          </a:xfrm>
          <a:prstGeom prst="homePlate">
            <a:avLst>
              <a:gd name="adj" fmla="val 50000"/>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8" name="Google Shape;398;p26">
            <a:extLst>
              <a:ext uri="{FF2B5EF4-FFF2-40B4-BE49-F238E27FC236}">
                <a16:creationId xmlns:a16="http://schemas.microsoft.com/office/drawing/2014/main" id="{688809FC-3406-43D3-92D0-952451070405}"/>
              </a:ext>
            </a:extLst>
          </p:cNvPr>
          <p:cNvSpPr/>
          <p:nvPr/>
        </p:nvSpPr>
        <p:spPr>
          <a:xfrm>
            <a:off x="1374839" y="2332076"/>
            <a:ext cx="9125853" cy="508000"/>
          </a:xfrm>
          <a:prstGeom prst="homePlate">
            <a:avLst>
              <a:gd name="adj" fmla="val 50000"/>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9" name="Google Shape;400;p26">
            <a:extLst>
              <a:ext uri="{FF2B5EF4-FFF2-40B4-BE49-F238E27FC236}">
                <a16:creationId xmlns:a16="http://schemas.microsoft.com/office/drawing/2014/main" id="{0A566E6E-855A-4104-BD17-F6164473E1BE}"/>
              </a:ext>
            </a:extLst>
          </p:cNvPr>
          <p:cNvSpPr txBox="1">
            <a:spLocks/>
          </p:cNvSpPr>
          <p:nvPr/>
        </p:nvSpPr>
        <p:spPr>
          <a:xfrm>
            <a:off x="1374840" y="2332076"/>
            <a:ext cx="9023216" cy="509214"/>
          </a:xfrm>
          <a:prstGeom prst="rect">
            <a:avLst/>
          </a:prstGeom>
        </p:spPr>
        <p:txBody>
          <a:bodyPr spcFirstLastPara="1" vert="horz" wrap="square" lIns="121900" tIns="121900" rIns="121900" bIns="121900" rtlCol="0" anchor="b" anchorCtr="0">
            <a:noAutofit/>
          </a:bodyPr>
          <a:lstStyle>
            <a:lvl1pPr lvl="0" algn="ctr" defTabSz="914400" rtl="0" eaLnBrk="1" latinLnBrk="0" hangingPunct="1">
              <a:lnSpc>
                <a:spcPct val="90000"/>
              </a:lnSpc>
              <a:spcBef>
                <a:spcPts val="0"/>
              </a:spcBef>
              <a:spcAft>
                <a:spcPts val="0"/>
              </a:spcAft>
              <a:buClr>
                <a:srgbClr val="FFFFFF"/>
              </a:buClr>
              <a:buSzPts val="3000"/>
              <a:buFont typeface="Roboto Black"/>
              <a:buNone/>
              <a:defRPr sz="4000" b="0" kern="120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6933">
                <a:solidFill>
                  <a:srgbClr val="FFFFFF"/>
                </a:solidFill>
              </a:defRPr>
            </a:lvl2pPr>
            <a:lvl3pPr lvl="2" algn="ctr" rtl="0">
              <a:spcBef>
                <a:spcPts val="0"/>
              </a:spcBef>
              <a:spcAft>
                <a:spcPts val="0"/>
              </a:spcAft>
              <a:buClr>
                <a:srgbClr val="FFFFFF"/>
              </a:buClr>
              <a:buSzPts val="5200"/>
              <a:buNone/>
              <a:defRPr sz="6933">
                <a:solidFill>
                  <a:srgbClr val="FFFFFF"/>
                </a:solidFill>
              </a:defRPr>
            </a:lvl3pPr>
            <a:lvl4pPr lvl="3" algn="ctr" rtl="0">
              <a:spcBef>
                <a:spcPts val="0"/>
              </a:spcBef>
              <a:spcAft>
                <a:spcPts val="0"/>
              </a:spcAft>
              <a:buClr>
                <a:srgbClr val="FFFFFF"/>
              </a:buClr>
              <a:buSzPts val="5200"/>
              <a:buNone/>
              <a:defRPr sz="6933">
                <a:solidFill>
                  <a:srgbClr val="FFFFFF"/>
                </a:solidFill>
              </a:defRPr>
            </a:lvl4pPr>
            <a:lvl5pPr lvl="4" algn="ctr" rtl="0">
              <a:spcBef>
                <a:spcPts val="0"/>
              </a:spcBef>
              <a:spcAft>
                <a:spcPts val="0"/>
              </a:spcAft>
              <a:buClr>
                <a:srgbClr val="FFFFFF"/>
              </a:buClr>
              <a:buSzPts val="5200"/>
              <a:buNone/>
              <a:defRPr sz="6933">
                <a:solidFill>
                  <a:srgbClr val="FFFFFF"/>
                </a:solidFill>
              </a:defRPr>
            </a:lvl5pPr>
            <a:lvl6pPr lvl="5" algn="ctr" rtl="0">
              <a:spcBef>
                <a:spcPts val="0"/>
              </a:spcBef>
              <a:spcAft>
                <a:spcPts val="0"/>
              </a:spcAft>
              <a:buClr>
                <a:srgbClr val="FFFFFF"/>
              </a:buClr>
              <a:buSzPts val="5200"/>
              <a:buNone/>
              <a:defRPr sz="6933">
                <a:solidFill>
                  <a:srgbClr val="FFFFFF"/>
                </a:solidFill>
              </a:defRPr>
            </a:lvl6pPr>
            <a:lvl7pPr lvl="6" algn="ctr" rtl="0">
              <a:spcBef>
                <a:spcPts val="0"/>
              </a:spcBef>
              <a:spcAft>
                <a:spcPts val="0"/>
              </a:spcAft>
              <a:buClr>
                <a:srgbClr val="FFFFFF"/>
              </a:buClr>
              <a:buSzPts val="5200"/>
              <a:buNone/>
              <a:defRPr sz="6933">
                <a:solidFill>
                  <a:srgbClr val="FFFFFF"/>
                </a:solidFill>
              </a:defRPr>
            </a:lvl7pPr>
            <a:lvl8pPr lvl="7" algn="ctr" rtl="0">
              <a:spcBef>
                <a:spcPts val="0"/>
              </a:spcBef>
              <a:spcAft>
                <a:spcPts val="0"/>
              </a:spcAft>
              <a:buClr>
                <a:srgbClr val="FFFFFF"/>
              </a:buClr>
              <a:buSzPts val="5200"/>
              <a:buNone/>
              <a:defRPr sz="6933">
                <a:solidFill>
                  <a:srgbClr val="FFFFFF"/>
                </a:solidFill>
              </a:defRPr>
            </a:lvl8pPr>
            <a:lvl9pPr lvl="8" algn="ctr" rtl="0">
              <a:spcBef>
                <a:spcPts val="0"/>
              </a:spcBef>
              <a:spcAft>
                <a:spcPts val="0"/>
              </a:spcAft>
              <a:buClr>
                <a:srgbClr val="FFFFFF"/>
              </a:buClr>
              <a:buSzPts val="5200"/>
              <a:buNone/>
              <a:defRPr sz="6933">
                <a:solidFill>
                  <a:srgbClr val="FFFFFF"/>
                </a:solidFill>
              </a:defRPr>
            </a:lvl9pPr>
          </a:lstStyle>
          <a:p>
            <a:pPr algn="l">
              <a:buClr>
                <a:schemeClr val="accent1"/>
              </a:buClr>
              <a:buSzPts val="1100"/>
            </a:pPr>
            <a:endParaRPr lang="en-IN" sz="1467">
              <a:solidFill>
                <a:schemeClr val="dk1"/>
              </a:solidFill>
            </a:endParaRPr>
          </a:p>
          <a:p>
            <a:pPr algn="l">
              <a:buClr>
                <a:schemeClr val="accent1"/>
              </a:buClr>
              <a:buSzPts val="1100"/>
            </a:pPr>
            <a:endParaRPr lang="en-IN" sz="1467">
              <a:solidFill>
                <a:schemeClr val="dk1"/>
              </a:solidFill>
            </a:endParaRPr>
          </a:p>
          <a:p>
            <a:pPr algn="l"/>
            <a:r>
              <a:rPr lang="en-IN" sz="1450">
                <a:solidFill>
                  <a:schemeClr val="dk1"/>
                </a:solidFill>
              </a:rPr>
              <a:t>Smooth rendering [3]</a:t>
            </a:r>
          </a:p>
        </p:txBody>
      </p:sp>
      <p:sp>
        <p:nvSpPr>
          <p:cNvPr id="10" name="Google Shape;401;p26">
            <a:extLst>
              <a:ext uri="{FF2B5EF4-FFF2-40B4-BE49-F238E27FC236}">
                <a16:creationId xmlns:a16="http://schemas.microsoft.com/office/drawing/2014/main" id="{F9275A8D-5694-473F-BD1E-2C2775716DF7}"/>
              </a:ext>
            </a:extLst>
          </p:cNvPr>
          <p:cNvSpPr txBox="1">
            <a:spLocks/>
          </p:cNvSpPr>
          <p:nvPr/>
        </p:nvSpPr>
        <p:spPr>
          <a:xfrm>
            <a:off x="1331006" y="4845391"/>
            <a:ext cx="9236735" cy="509198"/>
          </a:xfrm>
          <a:prstGeom prst="rect">
            <a:avLst/>
          </a:prstGeom>
        </p:spPr>
        <p:txBody>
          <a:bodyPr spcFirstLastPara="1" vert="horz" wrap="square" lIns="121900" tIns="121900" rIns="121900" bIns="121900" rtlCol="0" anchor="b" anchorCtr="0">
            <a:noAutofit/>
          </a:bodyPr>
          <a:lstStyle>
            <a:lvl1pPr lvl="0" algn="r" defTabSz="914400" rtl="0" eaLnBrk="1" latinLnBrk="0" hangingPunct="1">
              <a:lnSpc>
                <a:spcPct val="90000"/>
              </a:lnSpc>
              <a:spcBef>
                <a:spcPts val="0"/>
              </a:spcBef>
              <a:spcAft>
                <a:spcPts val="0"/>
              </a:spcAft>
              <a:buClr>
                <a:srgbClr val="48FFD5"/>
              </a:buClr>
              <a:buSzPts val="2400"/>
              <a:buFont typeface="Roboto Black"/>
              <a:buNone/>
              <a:defRPr sz="3200" b="0" kern="120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9pPr>
          </a:lstStyle>
          <a:p>
            <a:pPr algn="l">
              <a:buClr>
                <a:schemeClr val="accent1"/>
              </a:buClr>
              <a:buSzPts val="1100"/>
            </a:pPr>
            <a:r>
              <a:rPr lang="en-IN" sz="1450">
                <a:solidFill>
                  <a:schemeClr val="dk1"/>
                </a:solidFill>
              </a:rPr>
              <a:t>Initial learning was a bit difficult as this is a new technology for all of us</a:t>
            </a:r>
            <a:endParaRPr lang="en-US">
              <a:solidFill>
                <a:schemeClr val="dk1"/>
              </a:solidFill>
            </a:endParaRPr>
          </a:p>
        </p:txBody>
      </p:sp>
      <p:sp>
        <p:nvSpPr>
          <p:cNvPr id="11" name="Google Shape;402;p26">
            <a:extLst>
              <a:ext uri="{FF2B5EF4-FFF2-40B4-BE49-F238E27FC236}">
                <a16:creationId xmlns:a16="http://schemas.microsoft.com/office/drawing/2014/main" id="{0E57C7B0-A8ED-4F85-A003-D691B0C8C872}"/>
              </a:ext>
            </a:extLst>
          </p:cNvPr>
          <p:cNvSpPr txBox="1">
            <a:spLocks/>
          </p:cNvSpPr>
          <p:nvPr/>
        </p:nvSpPr>
        <p:spPr>
          <a:xfrm>
            <a:off x="1361484" y="3155948"/>
            <a:ext cx="9147559" cy="509205"/>
          </a:xfrm>
          <a:prstGeom prst="rect">
            <a:avLst/>
          </a:prstGeom>
        </p:spPr>
        <p:txBody>
          <a:bodyPr spcFirstLastPara="1" vert="horz" wrap="square" lIns="121900" tIns="121900" rIns="121900" bIns="121900" rtlCol="0" anchor="b" anchorCtr="0">
            <a:noAutofit/>
          </a:bodyPr>
          <a:lstStyle>
            <a:lvl1pPr marL="228600" lvl="0" indent="-228600" algn="l"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1pPr>
            <a:lvl2pPr marL="685800" lvl="1"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2pPr>
            <a:lvl3pPr marL="1143000" lvl="2"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3pPr>
            <a:lvl4pPr marL="1600200" lvl="3"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4pPr>
            <a:lvl5pPr marL="2057400" lvl="4"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5pPr>
            <a:lvl6pPr marL="2514600" lvl="5"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6pPr>
            <a:lvl7pPr marL="2971800" lvl="6"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7pPr>
            <a:lvl8pPr marL="3429000" lvl="7"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8pPr>
            <a:lvl9pPr marL="3886200" lvl="8"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9pPr>
          </a:lstStyle>
          <a:p>
            <a:r>
              <a:rPr lang="en-IN" sz="1450">
                <a:solidFill>
                  <a:schemeClr val="dk1"/>
                </a:solidFill>
                <a:latin typeface="Roboto Black"/>
                <a:sym typeface="Roboto Black"/>
              </a:rPr>
              <a:t>Able to support mobile apps in future [3]</a:t>
            </a:r>
            <a:endParaRPr lang="en-IN" sz="1467">
              <a:solidFill>
                <a:schemeClr val="dk1"/>
              </a:solidFill>
              <a:latin typeface="Roboto Black"/>
              <a:sym typeface="Roboto Black"/>
            </a:endParaRPr>
          </a:p>
        </p:txBody>
      </p:sp>
      <p:sp>
        <p:nvSpPr>
          <p:cNvPr id="20" name="Google Shape;404;p26">
            <a:extLst>
              <a:ext uri="{FF2B5EF4-FFF2-40B4-BE49-F238E27FC236}">
                <a16:creationId xmlns:a16="http://schemas.microsoft.com/office/drawing/2014/main" id="{8FF2A994-D417-4A07-9027-C7DF0743A18B}"/>
              </a:ext>
            </a:extLst>
          </p:cNvPr>
          <p:cNvSpPr/>
          <p:nvPr/>
        </p:nvSpPr>
        <p:spPr>
          <a:xfrm>
            <a:off x="630213" y="2286099"/>
            <a:ext cx="565200" cy="565200"/>
          </a:xfrm>
          <a:prstGeom prst="ellipse">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21" name="Google Shape;406;p26">
            <a:extLst>
              <a:ext uri="{FF2B5EF4-FFF2-40B4-BE49-F238E27FC236}">
                <a16:creationId xmlns:a16="http://schemas.microsoft.com/office/drawing/2014/main" id="{BECA1FBA-0708-449D-A834-3A9C3348F78B}"/>
              </a:ext>
            </a:extLst>
          </p:cNvPr>
          <p:cNvSpPr/>
          <p:nvPr/>
        </p:nvSpPr>
        <p:spPr>
          <a:xfrm>
            <a:off x="781260" y="2449300"/>
            <a:ext cx="263105" cy="261709"/>
          </a:xfrm>
          <a:custGeom>
            <a:avLst/>
            <a:gdLst/>
            <a:ahLst/>
            <a:cxnLst/>
            <a:rect l="l" t="t" r="r" b="b"/>
            <a:pathLst>
              <a:path w="86076" h="85619" extrusionOk="0">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spcFirstLastPara="1" wrap="square" lIns="121900" tIns="121900" rIns="121900" bIns="121900" anchor="ctr" anchorCtr="0">
            <a:noAutofit/>
          </a:bodyPr>
          <a:lstStyle/>
          <a:p>
            <a:endParaRPr sz="2400">
              <a:solidFill>
                <a:schemeClr val="dk1"/>
              </a:solidFill>
            </a:endParaRPr>
          </a:p>
        </p:txBody>
      </p:sp>
      <p:sp>
        <p:nvSpPr>
          <p:cNvPr id="23" name="Google Shape;405;p26">
            <a:extLst>
              <a:ext uri="{FF2B5EF4-FFF2-40B4-BE49-F238E27FC236}">
                <a16:creationId xmlns:a16="http://schemas.microsoft.com/office/drawing/2014/main" id="{8EAC8C70-6B28-4A19-A88D-FD8D630F16FF}"/>
              </a:ext>
            </a:extLst>
          </p:cNvPr>
          <p:cNvSpPr/>
          <p:nvPr/>
        </p:nvSpPr>
        <p:spPr>
          <a:xfrm>
            <a:off x="647894" y="3120155"/>
            <a:ext cx="565200" cy="565200"/>
          </a:xfrm>
          <a:prstGeom prst="ellipse">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24" name="Google Shape;407;p26">
            <a:extLst>
              <a:ext uri="{FF2B5EF4-FFF2-40B4-BE49-F238E27FC236}">
                <a16:creationId xmlns:a16="http://schemas.microsoft.com/office/drawing/2014/main" id="{88CB5691-5365-4C55-B867-A41644B43F64}"/>
              </a:ext>
            </a:extLst>
          </p:cNvPr>
          <p:cNvSpPr/>
          <p:nvPr/>
        </p:nvSpPr>
        <p:spPr>
          <a:xfrm>
            <a:off x="630213" y="4787402"/>
            <a:ext cx="565200" cy="565200"/>
          </a:xfrm>
          <a:prstGeom prst="ellipse">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32" name="Google Shape;397;p26">
            <a:extLst>
              <a:ext uri="{FF2B5EF4-FFF2-40B4-BE49-F238E27FC236}">
                <a16:creationId xmlns:a16="http://schemas.microsoft.com/office/drawing/2014/main" id="{FA5D4054-E4E7-4FEB-84F5-07C662346EE8}"/>
              </a:ext>
            </a:extLst>
          </p:cNvPr>
          <p:cNvSpPr/>
          <p:nvPr/>
        </p:nvSpPr>
        <p:spPr>
          <a:xfrm>
            <a:off x="1374839" y="3991282"/>
            <a:ext cx="9170747" cy="508000"/>
          </a:xfrm>
          <a:prstGeom prst="homePlate">
            <a:avLst>
              <a:gd name="adj" fmla="val 50000"/>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33" name="Google Shape;402;p26">
            <a:extLst>
              <a:ext uri="{FF2B5EF4-FFF2-40B4-BE49-F238E27FC236}">
                <a16:creationId xmlns:a16="http://schemas.microsoft.com/office/drawing/2014/main" id="{86A75068-FA67-404D-B417-86277A9AC7E7}"/>
              </a:ext>
            </a:extLst>
          </p:cNvPr>
          <p:cNvSpPr txBox="1">
            <a:spLocks/>
          </p:cNvSpPr>
          <p:nvPr/>
        </p:nvSpPr>
        <p:spPr>
          <a:xfrm>
            <a:off x="1361484" y="3991282"/>
            <a:ext cx="9227963" cy="483997"/>
          </a:xfrm>
          <a:prstGeom prst="rect">
            <a:avLst/>
          </a:prstGeom>
        </p:spPr>
        <p:txBody>
          <a:bodyPr spcFirstLastPara="1" vert="horz" wrap="square" lIns="121900" tIns="121900" rIns="121900" bIns="121900" rtlCol="0" anchor="b" anchorCtr="0">
            <a:noAutofit/>
          </a:bodyPr>
          <a:lstStyle>
            <a:lvl1pPr marL="228600" lvl="0" indent="-228600" algn="l"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1pPr>
            <a:lvl2pPr marL="685800" lvl="1"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2pPr>
            <a:lvl3pPr marL="1143000" lvl="2"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3pPr>
            <a:lvl4pPr marL="1600200" lvl="3"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4pPr>
            <a:lvl5pPr marL="2057400" lvl="4"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5pPr>
            <a:lvl6pPr marL="2514600" lvl="5"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6pPr>
            <a:lvl7pPr marL="2971800" lvl="6"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7pPr>
            <a:lvl8pPr marL="3429000" lvl="7"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8pPr>
            <a:lvl9pPr marL="3886200" lvl="8"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9pPr>
          </a:lstStyle>
          <a:p>
            <a:r>
              <a:rPr lang="en-IN" sz="1450">
                <a:solidFill>
                  <a:schemeClr val="dk1"/>
                </a:solidFill>
                <a:latin typeface="Roboto Black"/>
                <a:sym typeface="Roboto Black"/>
              </a:rPr>
              <a:t>Implemented all mentioned frameworks without any issues</a:t>
            </a:r>
            <a:endParaRPr lang="en-IN" sz="1467">
              <a:solidFill>
                <a:schemeClr val="dk1"/>
              </a:solidFill>
              <a:latin typeface="Roboto Black"/>
            </a:endParaRPr>
          </a:p>
        </p:txBody>
      </p:sp>
      <p:sp>
        <p:nvSpPr>
          <p:cNvPr id="34" name="Google Shape;405;p26">
            <a:extLst>
              <a:ext uri="{FF2B5EF4-FFF2-40B4-BE49-F238E27FC236}">
                <a16:creationId xmlns:a16="http://schemas.microsoft.com/office/drawing/2014/main" id="{672C02B2-7122-4ADB-A357-30249BC9C588}"/>
              </a:ext>
            </a:extLst>
          </p:cNvPr>
          <p:cNvSpPr/>
          <p:nvPr/>
        </p:nvSpPr>
        <p:spPr>
          <a:xfrm>
            <a:off x="651232" y="3966074"/>
            <a:ext cx="565200" cy="565200"/>
          </a:xfrm>
          <a:prstGeom prst="ellipse">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grpSp>
        <p:nvGrpSpPr>
          <p:cNvPr id="35" name="Google Shape;408;p26">
            <a:extLst>
              <a:ext uri="{FF2B5EF4-FFF2-40B4-BE49-F238E27FC236}">
                <a16:creationId xmlns:a16="http://schemas.microsoft.com/office/drawing/2014/main" id="{792BD0CE-EA32-41B4-91B8-AC6666698DC5}"/>
              </a:ext>
            </a:extLst>
          </p:cNvPr>
          <p:cNvGrpSpPr/>
          <p:nvPr/>
        </p:nvGrpSpPr>
        <p:grpSpPr>
          <a:xfrm rot="10800000" flipH="1">
            <a:off x="732415" y="4139523"/>
            <a:ext cx="402833" cy="218301"/>
            <a:chOff x="1319675" y="779200"/>
            <a:chExt cx="2343875" cy="1270175"/>
          </a:xfrm>
        </p:grpSpPr>
        <p:sp>
          <p:nvSpPr>
            <p:cNvPr id="36" name="Google Shape;409;p26">
              <a:extLst>
                <a:ext uri="{FF2B5EF4-FFF2-40B4-BE49-F238E27FC236}">
                  <a16:creationId xmlns:a16="http://schemas.microsoft.com/office/drawing/2014/main" id="{48EBC198-5F80-41F8-9E73-BF4A490A077F}"/>
                </a:ext>
              </a:extLst>
            </p:cNvPr>
            <p:cNvSpPr/>
            <p:nvPr/>
          </p:nvSpPr>
          <p:spPr>
            <a:xfrm>
              <a:off x="1319675" y="915950"/>
              <a:ext cx="717150" cy="996650"/>
            </a:xfrm>
            <a:custGeom>
              <a:avLst/>
              <a:gdLst/>
              <a:ahLst/>
              <a:cxnLst/>
              <a:rect l="l" t="t" r="r" b="b"/>
              <a:pathLst>
                <a:path w="28686" h="39866" extrusionOk="0">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spcFirstLastPara="1" wrap="square" lIns="121900" tIns="121900" rIns="121900" bIns="121900" anchor="ctr" anchorCtr="0">
              <a:noAutofit/>
            </a:bodyPr>
            <a:lstStyle/>
            <a:p>
              <a:endParaRPr sz="2400">
                <a:solidFill>
                  <a:schemeClr val="dk1"/>
                </a:solidFill>
              </a:endParaRPr>
            </a:p>
          </p:txBody>
        </p:sp>
        <p:sp>
          <p:nvSpPr>
            <p:cNvPr id="37" name="Google Shape;410;p26">
              <a:extLst>
                <a:ext uri="{FF2B5EF4-FFF2-40B4-BE49-F238E27FC236}">
                  <a16:creationId xmlns:a16="http://schemas.microsoft.com/office/drawing/2014/main" id="{92EEC417-61DA-4CB6-934F-9AD644564139}"/>
                </a:ext>
              </a:extLst>
            </p:cNvPr>
            <p:cNvSpPr/>
            <p:nvPr/>
          </p:nvSpPr>
          <p:spPr>
            <a:xfrm>
              <a:off x="2159125" y="779200"/>
              <a:ext cx="626150" cy="1270175"/>
            </a:xfrm>
            <a:custGeom>
              <a:avLst/>
              <a:gdLst/>
              <a:ahLst/>
              <a:cxnLst/>
              <a:rect l="l" t="t" r="r" b="b"/>
              <a:pathLst>
                <a:path w="25046" h="50807" extrusionOk="0">
                  <a:moveTo>
                    <a:pt x="19038" y="0"/>
                  </a:moveTo>
                  <a:lnTo>
                    <a:pt x="1" y="50806"/>
                  </a:lnTo>
                  <a:lnTo>
                    <a:pt x="5969" y="50806"/>
                  </a:lnTo>
                  <a:lnTo>
                    <a:pt x="25046" y="0"/>
                  </a:lnTo>
                  <a:close/>
                </a:path>
              </a:pathLst>
            </a:custGeom>
            <a:solidFill>
              <a:schemeClr val="dk1"/>
            </a:solidFill>
            <a:ln>
              <a:noFill/>
            </a:ln>
          </p:spPr>
          <p:txBody>
            <a:bodyPr spcFirstLastPara="1" wrap="square" lIns="121900" tIns="121900" rIns="121900" bIns="121900" anchor="ctr" anchorCtr="0">
              <a:noAutofit/>
            </a:bodyPr>
            <a:lstStyle/>
            <a:p>
              <a:endParaRPr sz="2400">
                <a:solidFill>
                  <a:schemeClr val="dk1"/>
                </a:solidFill>
              </a:endParaRPr>
            </a:p>
          </p:txBody>
        </p:sp>
        <p:sp>
          <p:nvSpPr>
            <p:cNvPr id="38" name="Google Shape;411;p26">
              <a:extLst>
                <a:ext uri="{FF2B5EF4-FFF2-40B4-BE49-F238E27FC236}">
                  <a16:creationId xmlns:a16="http://schemas.microsoft.com/office/drawing/2014/main" id="{CD76F8F9-7E26-4FF2-80D3-2845DD842A9E}"/>
                </a:ext>
              </a:extLst>
            </p:cNvPr>
            <p:cNvSpPr/>
            <p:nvPr/>
          </p:nvSpPr>
          <p:spPr>
            <a:xfrm>
              <a:off x="2945900" y="915950"/>
              <a:ext cx="717650" cy="996650"/>
            </a:xfrm>
            <a:custGeom>
              <a:avLst/>
              <a:gdLst/>
              <a:ahLst/>
              <a:cxnLst/>
              <a:rect l="l" t="t" r="r" b="b"/>
              <a:pathLst>
                <a:path w="28706" h="39866" extrusionOk="0">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spcFirstLastPara="1" wrap="square" lIns="121900" tIns="121900" rIns="121900" bIns="121900" anchor="ctr" anchorCtr="0">
              <a:noAutofit/>
            </a:bodyPr>
            <a:lstStyle/>
            <a:p>
              <a:endParaRPr sz="2400">
                <a:solidFill>
                  <a:schemeClr val="dk1"/>
                </a:solidFill>
              </a:endParaRPr>
            </a:p>
          </p:txBody>
        </p:sp>
      </p:grpSp>
      <p:grpSp>
        <p:nvGrpSpPr>
          <p:cNvPr id="39" name="Google Shape;5945;p47">
            <a:extLst>
              <a:ext uri="{FF2B5EF4-FFF2-40B4-BE49-F238E27FC236}">
                <a16:creationId xmlns:a16="http://schemas.microsoft.com/office/drawing/2014/main" id="{CB939F6A-D27F-4A4E-8E43-503537797CA4}"/>
              </a:ext>
            </a:extLst>
          </p:cNvPr>
          <p:cNvGrpSpPr/>
          <p:nvPr/>
        </p:nvGrpSpPr>
        <p:grpSpPr>
          <a:xfrm>
            <a:off x="739172" y="4849117"/>
            <a:ext cx="394048" cy="449535"/>
            <a:chOff x="-56766175" y="3198925"/>
            <a:chExt cx="279625" cy="319000"/>
          </a:xfrm>
          <a:solidFill>
            <a:schemeClr val="tx1"/>
          </a:solidFill>
        </p:grpSpPr>
        <p:sp>
          <p:nvSpPr>
            <p:cNvPr id="40" name="Google Shape;5946;p47">
              <a:extLst>
                <a:ext uri="{FF2B5EF4-FFF2-40B4-BE49-F238E27FC236}">
                  <a16:creationId xmlns:a16="http://schemas.microsoft.com/office/drawing/2014/main" id="{6D4C1CCD-E32F-4985-8AA6-D1DC113CAC58}"/>
                </a:ext>
              </a:extLst>
            </p:cNvPr>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grpFill/>
            <a:ln>
              <a:noFill/>
            </a:ln>
          </p:spPr>
          <p:txBody>
            <a:bodyPr spcFirstLastPara="1" wrap="square" lIns="121900" tIns="121900" rIns="121900" bIns="121900" anchor="ctr" anchorCtr="0">
              <a:noAutofit/>
            </a:bodyPr>
            <a:lstStyle/>
            <a:p>
              <a:endParaRPr sz="2400"/>
            </a:p>
          </p:txBody>
        </p:sp>
        <p:sp>
          <p:nvSpPr>
            <p:cNvPr id="41" name="Google Shape;5947;p47">
              <a:extLst>
                <a:ext uri="{FF2B5EF4-FFF2-40B4-BE49-F238E27FC236}">
                  <a16:creationId xmlns:a16="http://schemas.microsoft.com/office/drawing/2014/main" id="{10A8324E-0FAD-4BBC-BD5D-3535139F9A20}"/>
                </a:ext>
              </a:extLst>
            </p:cNvPr>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grpFill/>
            <a:ln>
              <a:noFill/>
            </a:ln>
          </p:spPr>
          <p:txBody>
            <a:bodyPr spcFirstLastPara="1" wrap="square" lIns="121900" tIns="121900" rIns="121900" bIns="121900" anchor="ctr" anchorCtr="0">
              <a:noAutofit/>
            </a:bodyPr>
            <a:lstStyle/>
            <a:p>
              <a:endParaRPr sz="2400"/>
            </a:p>
          </p:txBody>
        </p:sp>
        <p:sp>
          <p:nvSpPr>
            <p:cNvPr id="42" name="Google Shape;5948;p47">
              <a:extLst>
                <a:ext uri="{FF2B5EF4-FFF2-40B4-BE49-F238E27FC236}">
                  <a16:creationId xmlns:a16="http://schemas.microsoft.com/office/drawing/2014/main" id="{ACB770F8-2B00-4D65-A17B-9D045139288A}"/>
                </a:ext>
              </a:extLst>
            </p:cNvPr>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grpFill/>
            <a:ln>
              <a:noFill/>
            </a:ln>
          </p:spPr>
          <p:txBody>
            <a:bodyPr spcFirstLastPara="1" wrap="square" lIns="121900" tIns="121900" rIns="121900" bIns="121900" anchor="ctr" anchorCtr="0">
              <a:noAutofit/>
            </a:bodyPr>
            <a:lstStyle/>
            <a:p>
              <a:endParaRPr sz="2400"/>
            </a:p>
          </p:txBody>
        </p:sp>
        <p:sp>
          <p:nvSpPr>
            <p:cNvPr id="43" name="Google Shape;5949;p47">
              <a:extLst>
                <a:ext uri="{FF2B5EF4-FFF2-40B4-BE49-F238E27FC236}">
                  <a16:creationId xmlns:a16="http://schemas.microsoft.com/office/drawing/2014/main" id="{E9382EB4-70E0-495D-8677-759152662959}"/>
                </a:ext>
              </a:extLst>
            </p:cNvPr>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grpFill/>
            <a:ln>
              <a:noFill/>
            </a:ln>
          </p:spPr>
          <p:txBody>
            <a:bodyPr spcFirstLastPara="1" wrap="square" lIns="121900" tIns="121900" rIns="121900" bIns="121900" anchor="ctr" anchorCtr="0">
              <a:noAutofit/>
            </a:bodyPr>
            <a:lstStyle/>
            <a:p>
              <a:endParaRPr sz="2400"/>
            </a:p>
          </p:txBody>
        </p:sp>
        <p:sp>
          <p:nvSpPr>
            <p:cNvPr id="44" name="Google Shape;5950;p47">
              <a:extLst>
                <a:ext uri="{FF2B5EF4-FFF2-40B4-BE49-F238E27FC236}">
                  <a16:creationId xmlns:a16="http://schemas.microsoft.com/office/drawing/2014/main" id="{2AFB77CE-F50E-47CD-8273-44399B1F54FD}"/>
                </a:ext>
              </a:extLst>
            </p:cNvPr>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grpFill/>
            <a:ln>
              <a:noFill/>
            </a:ln>
          </p:spPr>
          <p:txBody>
            <a:bodyPr spcFirstLastPara="1" wrap="square" lIns="121900" tIns="121900" rIns="121900" bIns="121900" anchor="ctr" anchorCtr="0">
              <a:noAutofit/>
            </a:bodyPr>
            <a:lstStyle/>
            <a:p>
              <a:endParaRPr sz="2400"/>
            </a:p>
          </p:txBody>
        </p:sp>
        <p:sp>
          <p:nvSpPr>
            <p:cNvPr id="45" name="Google Shape;5951;p47">
              <a:extLst>
                <a:ext uri="{FF2B5EF4-FFF2-40B4-BE49-F238E27FC236}">
                  <a16:creationId xmlns:a16="http://schemas.microsoft.com/office/drawing/2014/main" id="{8E3F15CB-01F2-4B9E-87F8-87BD69183958}"/>
                </a:ext>
              </a:extLst>
            </p:cNvPr>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grpFill/>
            <a:ln>
              <a:noFill/>
            </a:ln>
          </p:spPr>
          <p:txBody>
            <a:bodyPr spcFirstLastPara="1" wrap="square" lIns="121900" tIns="121900" rIns="121900" bIns="121900" anchor="ctr" anchorCtr="0">
              <a:noAutofit/>
            </a:bodyPr>
            <a:lstStyle/>
            <a:p>
              <a:endParaRPr sz="2400"/>
            </a:p>
          </p:txBody>
        </p:sp>
        <p:sp>
          <p:nvSpPr>
            <p:cNvPr id="46" name="Google Shape;5952;p47">
              <a:extLst>
                <a:ext uri="{FF2B5EF4-FFF2-40B4-BE49-F238E27FC236}">
                  <a16:creationId xmlns:a16="http://schemas.microsoft.com/office/drawing/2014/main" id="{EC863276-2590-4E78-BC9D-BB9762B7041A}"/>
                </a:ext>
              </a:extLst>
            </p:cNvPr>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grpFill/>
            <a:ln>
              <a:noFill/>
            </a:ln>
          </p:spPr>
          <p:txBody>
            <a:bodyPr spcFirstLastPara="1" wrap="square" lIns="121900" tIns="121900" rIns="121900" bIns="121900" anchor="ctr" anchorCtr="0">
              <a:noAutofit/>
            </a:bodyPr>
            <a:lstStyle/>
            <a:p>
              <a:endParaRPr sz="2400"/>
            </a:p>
          </p:txBody>
        </p:sp>
      </p:grpSp>
      <p:grpSp>
        <p:nvGrpSpPr>
          <p:cNvPr id="47" name="Google Shape;6424;p48">
            <a:extLst>
              <a:ext uri="{FF2B5EF4-FFF2-40B4-BE49-F238E27FC236}">
                <a16:creationId xmlns:a16="http://schemas.microsoft.com/office/drawing/2014/main" id="{E7753300-1DC3-4ED6-AF62-3B0936052D98}"/>
              </a:ext>
            </a:extLst>
          </p:cNvPr>
          <p:cNvGrpSpPr/>
          <p:nvPr/>
        </p:nvGrpSpPr>
        <p:grpSpPr>
          <a:xfrm>
            <a:off x="717245" y="3150122"/>
            <a:ext cx="441248" cy="440991"/>
            <a:chOff x="-49764975" y="3183375"/>
            <a:chExt cx="299300" cy="299125"/>
          </a:xfrm>
          <a:solidFill>
            <a:schemeClr val="tx1"/>
          </a:solidFill>
        </p:grpSpPr>
        <p:sp>
          <p:nvSpPr>
            <p:cNvPr id="48" name="Google Shape;6425;p48">
              <a:extLst>
                <a:ext uri="{FF2B5EF4-FFF2-40B4-BE49-F238E27FC236}">
                  <a16:creationId xmlns:a16="http://schemas.microsoft.com/office/drawing/2014/main" id="{67403D54-59B0-4A2E-A69D-40FBDADA3776}"/>
                </a:ext>
              </a:extLst>
            </p:cNvPr>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grpFill/>
            <a:ln>
              <a:noFill/>
            </a:ln>
          </p:spPr>
          <p:txBody>
            <a:bodyPr spcFirstLastPara="1" wrap="square" lIns="121900" tIns="121900" rIns="121900" bIns="121900" anchor="ctr" anchorCtr="0">
              <a:noAutofit/>
            </a:bodyPr>
            <a:lstStyle/>
            <a:p>
              <a:endParaRPr sz="2400"/>
            </a:p>
          </p:txBody>
        </p:sp>
        <p:sp>
          <p:nvSpPr>
            <p:cNvPr id="49" name="Google Shape;6426;p48">
              <a:extLst>
                <a:ext uri="{FF2B5EF4-FFF2-40B4-BE49-F238E27FC236}">
                  <a16:creationId xmlns:a16="http://schemas.microsoft.com/office/drawing/2014/main" id="{803BEA54-764C-4EE5-99C3-C58F57655725}"/>
                </a:ext>
              </a:extLst>
            </p:cNvPr>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grpFill/>
            <a:ln>
              <a:noFill/>
            </a:ln>
          </p:spPr>
          <p:txBody>
            <a:bodyPr spcFirstLastPara="1" wrap="square" lIns="121900" tIns="121900" rIns="121900" bIns="121900" anchor="ctr" anchorCtr="0">
              <a:noAutofit/>
            </a:bodyPr>
            <a:lstStyle/>
            <a:p>
              <a:endParaRPr sz="2400"/>
            </a:p>
          </p:txBody>
        </p:sp>
        <p:sp>
          <p:nvSpPr>
            <p:cNvPr id="50" name="Google Shape;6427;p48">
              <a:extLst>
                <a:ext uri="{FF2B5EF4-FFF2-40B4-BE49-F238E27FC236}">
                  <a16:creationId xmlns:a16="http://schemas.microsoft.com/office/drawing/2014/main" id="{DE55DE7D-1B92-45B4-8943-9BD31CBF47BA}"/>
                </a:ext>
              </a:extLst>
            </p:cNvPr>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grpFill/>
            <a:ln>
              <a:noFill/>
            </a:ln>
          </p:spPr>
          <p:txBody>
            <a:bodyPr spcFirstLastPara="1" wrap="square" lIns="121900" tIns="121900" rIns="121900" bIns="121900" anchor="ctr" anchorCtr="0">
              <a:noAutofit/>
            </a:bodyPr>
            <a:lstStyle/>
            <a:p>
              <a:endParaRPr sz="2400"/>
            </a:p>
          </p:txBody>
        </p:sp>
        <p:sp>
          <p:nvSpPr>
            <p:cNvPr id="51" name="Google Shape;6428;p48">
              <a:extLst>
                <a:ext uri="{FF2B5EF4-FFF2-40B4-BE49-F238E27FC236}">
                  <a16:creationId xmlns:a16="http://schemas.microsoft.com/office/drawing/2014/main" id="{404A09B7-FEDF-4612-87C6-CA15902C0FD3}"/>
                </a:ext>
              </a:extLst>
            </p:cNvPr>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grpFill/>
            <a:ln>
              <a:noFill/>
            </a:ln>
          </p:spPr>
          <p:txBody>
            <a:bodyPr spcFirstLastPara="1" wrap="square" lIns="121900" tIns="121900" rIns="121900" bIns="121900" anchor="ctr" anchorCtr="0">
              <a:noAutofit/>
            </a:bodyPr>
            <a:lstStyle/>
            <a:p>
              <a:endParaRPr sz="2400"/>
            </a:p>
          </p:txBody>
        </p:sp>
        <p:sp>
          <p:nvSpPr>
            <p:cNvPr id="52" name="Google Shape;6429;p48">
              <a:extLst>
                <a:ext uri="{FF2B5EF4-FFF2-40B4-BE49-F238E27FC236}">
                  <a16:creationId xmlns:a16="http://schemas.microsoft.com/office/drawing/2014/main" id="{DA178704-FD31-40A3-8062-5A813AAB0E22}"/>
                </a:ext>
              </a:extLst>
            </p:cNvPr>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grpFill/>
            <a:ln>
              <a:noFill/>
            </a:ln>
          </p:spPr>
          <p:txBody>
            <a:bodyPr spcFirstLastPara="1" wrap="square" lIns="121900" tIns="121900" rIns="121900" bIns="121900" anchor="ctr" anchorCtr="0">
              <a:noAutofit/>
            </a:bodyPr>
            <a:lstStyle/>
            <a:p>
              <a:endParaRPr sz="2400"/>
            </a:p>
          </p:txBody>
        </p:sp>
        <p:sp>
          <p:nvSpPr>
            <p:cNvPr id="53" name="Google Shape;6430;p48">
              <a:extLst>
                <a:ext uri="{FF2B5EF4-FFF2-40B4-BE49-F238E27FC236}">
                  <a16:creationId xmlns:a16="http://schemas.microsoft.com/office/drawing/2014/main" id="{72B022C3-7DFB-495B-8B04-C59FB423009A}"/>
                </a:ext>
              </a:extLst>
            </p:cNvPr>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grpFill/>
            <a:ln>
              <a:noFill/>
            </a:ln>
          </p:spPr>
          <p:txBody>
            <a:bodyPr spcFirstLastPara="1" wrap="square" lIns="121900" tIns="121900" rIns="121900" bIns="121900" anchor="ctr" anchorCtr="0">
              <a:noAutofit/>
            </a:bodyPr>
            <a:lstStyle/>
            <a:p>
              <a:endParaRPr sz="2400"/>
            </a:p>
          </p:txBody>
        </p:sp>
        <p:sp>
          <p:nvSpPr>
            <p:cNvPr id="54" name="Google Shape;6431;p48">
              <a:extLst>
                <a:ext uri="{FF2B5EF4-FFF2-40B4-BE49-F238E27FC236}">
                  <a16:creationId xmlns:a16="http://schemas.microsoft.com/office/drawing/2014/main" id="{61AF8438-C845-4E6E-A9EC-345E837415AF}"/>
                </a:ext>
              </a:extLst>
            </p:cNvPr>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grpFill/>
            <a:ln>
              <a:noFill/>
            </a:ln>
          </p:spPr>
          <p:txBody>
            <a:bodyPr spcFirstLastPara="1" wrap="square" lIns="121900" tIns="121900" rIns="121900" bIns="121900" anchor="ctr" anchorCtr="0">
              <a:noAutofit/>
            </a:bodyPr>
            <a:lstStyle/>
            <a:p>
              <a:endParaRPr sz="2400"/>
            </a:p>
          </p:txBody>
        </p:sp>
        <p:sp>
          <p:nvSpPr>
            <p:cNvPr id="55" name="Google Shape;6432;p48">
              <a:extLst>
                <a:ext uri="{FF2B5EF4-FFF2-40B4-BE49-F238E27FC236}">
                  <a16:creationId xmlns:a16="http://schemas.microsoft.com/office/drawing/2014/main" id="{060C05DF-6991-4A06-8F18-ECADF4954FA9}"/>
                </a:ext>
              </a:extLst>
            </p:cNvPr>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grpFill/>
            <a:ln>
              <a:noFill/>
            </a:ln>
          </p:spPr>
          <p:txBody>
            <a:bodyPr spcFirstLastPara="1" wrap="square" lIns="121900" tIns="121900" rIns="121900" bIns="121900" anchor="ctr" anchorCtr="0">
              <a:noAutofit/>
            </a:bodyPr>
            <a:lstStyle/>
            <a:p>
              <a:endParaRPr sz="2400"/>
            </a:p>
          </p:txBody>
        </p:sp>
        <p:sp>
          <p:nvSpPr>
            <p:cNvPr id="56" name="Google Shape;6433;p48">
              <a:extLst>
                <a:ext uri="{FF2B5EF4-FFF2-40B4-BE49-F238E27FC236}">
                  <a16:creationId xmlns:a16="http://schemas.microsoft.com/office/drawing/2014/main" id="{4B336191-E76E-442B-A6EA-FBB1BFD16DBF}"/>
                </a:ext>
              </a:extLst>
            </p:cNvPr>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grpFill/>
            <a:ln>
              <a:noFill/>
            </a:ln>
          </p:spPr>
          <p:txBody>
            <a:bodyPr spcFirstLastPara="1" wrap="square" lIns="121900" tIns="121900" rIns="121900" bIns="121900" anchor="ctr" anchorCtr="0">
              <a:noAutofit/>
            </a:bodyPr>
            <a:lstStyle/>
            <a:p>
              <a:endParaRPr sz="2400"/>
            </a:p>
          </p:txBody>
        </p:sp>
      </p:grpSp>
      <p:sp>
        <p:nvSpPr>
          <p:cNvPr id="57" name="TextBox 56">
            <a:extLst>
              <a:ext uri="{FF2B5EF4-FFF2-40B4-BE49-F238E27FC236}">
                <a16:creationId xmlns:a16="http://schemas.microsoft.com/office/drawing/2014/main" id="{5502CA80-553E-4CB5-9BEB-32F93CF448A0}"/>
              </a:ext>
            </a:extLst>
          </p:cNvPr>
          <p:cNvSpPr txBox="1"/>
          <p:nvPr/>
        </p:nvSpPr>
        <p:spPr>
          <a:xfrm>
            <a:off x="11013584" y="6488668"/>
            <a:ext cx="1047594" cy="369332"/>
          </a:xfrm>
          <a:prstGeom prst="rect">
            <a:avLst/>
          </a:prstGeom>
          <a:noFill/>
        </p:spPr>
        <p:txBody>
          <a:bodyPr wrap="none" rtlCol="0">
            <a:spAutoFit/>
          </a:bodyPr>
          <a:lstStyle/>
          <a:p>
            <a:r>
              <a:rPr lang="en-IN">
                <a:solidFill>
                  <a:schemeClr val="bg1"/>
                </a:solidFill>
              </a:rPr>
              <a:t>By: Harry</a:t>
            </a:r>
          </a:p>
        </p:txBody>
      </p:sp>
    </p:spTree>
    <p:extLst>
      <p:ext uri="{BB962C8B-B14F-4D97-AF65-F5344CB8AC3E}">
        <p14:creationId xmlns:p14="http://schemas.microsoft.com/office/powerpoint/2010/main" val="2401805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10" name="Google Shape;214;p21">
            <a:extLst>
              <a:ext uri="{FF2B5EF4-FFF2-40B4-BE49-F238E27FC236}">
                <a16:creationId xmlns:a16="http://schemas.microsoft.com/office/drawing/2014/main" id="{8EF1D845-92B2-4DFF-9700-536A67C69E8A}"/>
              </a:ext>
            </a:extLst>
          </p:cNvPr>
          <p:cNvSpPr txBox="1">
            <a:spLocks/>
          </p:cNvSpPr>
          <p:nvPr/>
        </p:nvSpPr>
        <p:spPr>
          <a:xfrm>
            <a:off x="415600" y="73821"/>
            <a:ext cx="11360800" cy="808800"/>
          </a:xfrm>
          <a:prstGeom prst="rect">
            <a:avLst/>
          </a:prstGeom>
        </p:spPr>
        <p:txBody>
          <a:bodyPr spcFirstLastPara="1" vert="horz" wrap="square" lIns="121900" tIns="121900" rIns="121900" bIns="121900" rtlCol="0" anchor="b" anchorCtr="0">
            <a:noAutofit/>
          </a:bodyPr>
          <a:lstStyle>
            <a:lvl1pPr lvl="0" algn="l" defTabSz="914400" rtl="0" eaLnBrk="1" latinLnBrk="0" hangingPunct="1">
              <a:lnSpc>
                <a:spcPct val="90000"/>
              </a:lnSpc>
              <a:spcBef>
                <a:spcPts val="0"/>
              </a:spcBef>
              <a:spcAft>
                <a:spcPts val="0"/>
              </a:spcAft>
              <a:buClr>
                <a:srgbClr val="FFFFFF"/>
              </a:buClr>
              <a:buSzPts val="3600"/>
              <a:buFont typeface="Roboto Black"/>
              <a:buNone/>
              <a:defRPr sz="4800" b="0" kern="120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6933">
                <a:solidFill>
                  <a:srgbClr val="FFFFFF"/>
                </a:solidFill>
              </a:defRPr>
            </a:lvl2pPr>
            <a:lvl3pPr lvl="2" algn="ctr" rtl="0">
              <a:spcBef>
                <a:spcPts val="0"/>
              </a:spcBef>
              <a:spcAft>
                <a:spcPts val="0"/>
              </a:spcAft>
              <a:buClr>
                <a:srgbClr val="FFFFFF"/>
              </a:buClr>
              <a:buSzPts val="5200"/>
              <a:buNone/>
              <a:defRPr sz="6933">
                <a:solidFill>
                  <a:srgbClr val="FFFFFF"/>
                </a:solidFill>
              </a:defRPr>
            </a:lvl3pPr>
            <a:lvl4pPr lvl="3" algn="ctr" rtl="0">
              <a:spcBef>
                <a:spcPts val="0"/>
              </a:spcBef>
              <a:spcAft>
                <a:spcPts val="0"/>
              </a:spcAft>
              <a:buClr>
                <a:srgbClr val="FFFFFF"/>
              </a:buClr>
              <a:buSzPts val="5200"/>
              <a:buNone/>
              <a:defRPr sz="6933">
                <a:solidFill>
                  <a:srgbClr val="FFFFFF"/>
                </a:solidFill>
              </a:defRPr>
            </a:lvl4pPr>
            <a:lvl5pPr lvl="4" algn="ctr" rtl="0">
              <a:spcBef>
                <a:spcPts val="0"/>
              </a:spcBef>
              <a:spcAft>
                <a:spcPts val="0"/>
              </a:spcAft>
              <a:buClr>
                <a:srgbClr val="FFFFFF"/>
              </a:buClr>
              <a:buSzPts val="5200"/>
              <a:buNone/>
              <a:defRPr sz="6933">
                <a:solidFill>
                  <a:srgbClr val="FFFFFF"/>
                </a:solidFill>
              </a:defRPr>
            </a:lvl5pPr>
            <a:lvl6pPr lvl="5" algn="ctr" rtl="0">
              <a:spcBef>
                <a:spcPts val="0"/>
              </a:spcBef>
              <a:spcAft>
                <a:spcPts val="0"/>
              </a:spcAft>
              <a:buClr>
                <a:srgbClr val="FFFFFF"/>
              </a:buClr>
              <a:buSzPts val="5200"/>
              <a:buNone/>
              <a:defRPr sz="6933">
                <a:solidFill>
                  <a:srgbClr val="FFFFFF"/>
                </a:solidFill>
              </a:defRPr>
            </a:lvl6pPr>
            <a:lvl7pPr lvl="6" algn="ctr" rtl="0">
              <a:spcBef>
                <a:spcPts val="0"/>
              </a:spcBef>
              <a:spcAft>
                <a:spcPts val="0"/>
              </a:spcAft>
              <a:buClr>
                <a:srgbClr val="FFFFFF"/>
              </a:buClr>
              <a:buSzPts val="5200"/>
              <a:buNone/>
              <a:defRPr sz="6933">
                <a:solidFill>
                  <a:srgbClr val="FFFFFF"/>
                </a:solidFill>
              </a:defRPr>
            </a:lvl7pPr>
            <a:lvl8pPr lvl="7" algn="ctr" rtl="0">
              <a:spcBef>
                <a:spcPts val="0"/>
              </a:spcBef>
              <a:spcAft>
                <a:spcPts val="0"/>
              </a:spcAft>
              <a:buClr>
                <a:srgbClr val="FFFFFF"/>
              </a:buClr>
              <a:buSzPts val="5200"/>
              <a:buNone/>
              <a:defRPr sz="6933">
                <a:solidFill>
                  <a:srgbClr val="FFFFFF"/>
                </a:solidFill>
              </a:defRPr>
            </a:lvl8pPr>
            <a:lvl9pPr lvl="8" algn="ctr" rtl="0">
              <a:spcBef>
                <a:spcPts val="0"/>
              </a:spcBef>
              <a:spcAft>
                <a:spcPts val="0"/>
              </a:spcAft>
              <a:buClr>
                <a:srgbClr val="FFFFFF"/>
              </a:buClr>
              <a:buSzPts val="5200"/>
              <a:buNone/>
              <a:defRPr sz="6933">
                <a:solidFill>
                  <a:srgbClr val="FFFFFF"/>
                </a:solidFill>
              </a:defRPr>
            </a:lvl9pPr>
          </a:lstStyle>
          <a:p>
            <a:pPr algn="ctr"/>
            <a:r>
              <a:rPr lang="en-US" sz="3200"/>
              <a:t>Login Page</a:t>
            </a:r>
            <a:endParaRPr lang="es" sz="2800"/>
          </a:p>
        </p:txBody>
      </p:sp>
      <p:cxnSp>
        <p:nvCxnSpPr>
          <p:cNvPr id="11" name="Google Shape;253;p21">
            <a:extLst>
              <a:ext uri="{FF2B5EF4-FFF2-40B4-BE49-F238E27FC236}">
                <a16:creationId xmlns:a16="http://schemas.microsoft.com/office/drawing/2014/main" id="{F6EC463A-693C-4551-A62C-AAE1AC812344}"/>
              </a:ext>
            </a:extLst>
          </p:cNvPr>
          <p:cNvCxnSpPr/>
          <p:nvPr/>
        </p:nvCxnSpPr>
        <p:spPr>
          <a:xfrm>
            <a:off x="518769" y="777169"/>
            <a:ext cx="11360800" cy="0"/>
          </a:xfrm>
          <a:prstGeom prst="straightConnector1">
            <a:avLst/>
          </a:prstGeom>
          <a:noFill/>
          <a:ln w="9525" cap="flat" cmpd="sng">
            <a:solidFill>
              <a:srgbClr val="48FFD5"/>
            </a:solidFill>
            <a:prstDash val="solid"/>
            <a:round/>
            <a:headEnd type="none" w="med" len="med"/>
            <a:tailEnd type="none" w="med" len="med"/>
          </a:ln>
        </p:spPr>
      </p:cxnSp>
      <p:pic>
        <p:nvPicPr>
          <p:cNvPr id="6" name="Picture 5">
            <a:extLst>
              <a:ext uri="{FF2B5EF4-FFF2-40B4-BE49-F238E27FC236}">
                <a16:creationId xmlns:a16="http://schemas.microsoft.com/office/drawing/2014/main" id="{09C425AB-7E89-49BE-9DD9-C0C5FBD9CFE4}"/>
              </a:ext>
            </a:extLst>
          </p:cNvPr>
          <p:cNvPicPr>
            <a:picLocks noChangeAspect="1"/>
          </p:cNvPicPr>
          <p:nvPr/>
        </p:nvPicPr>
        <p:blipFill>
          <a:blip r:embed="rId3"/>
          <a:stretch>
            <a:fillRect/>
          </a:stretch>
        </p:blipFill>
        <p:spPr>
          <a:xfrm>
            <a:off x="1062111" y="1477530"/>
            <a:ext cx="10067778" cy="4946640"/>
          </a:xfrm>
          <a:prstGeom prst="rect">
            <a:avLst/>
          </a:prstGeom>
        </p:spPr>
      </p:pic>
    </p:spTree>
    <p:extLst>
      <p:ext uri="{BB962C8B-B14F-4D97-AF65-F5344CB8AC3E}">
        <p14:creationId xmlns:p14="http://schemas.microsoft.com/office/powerpoint/2010/main" val="36733249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1"/>
          <p:cNvSpPr txBox="1">
            <a:spLocks noGrp="1"/>
          </p:cNvSpPr>
          <p:nvPr>
            <p:ph type="ctrTitle"/>
          </p:nvPr>
        </p:nvSpPr>
        <p:spPr>
          <a:xfrm>
            <a:off x="415600" y="73821"/>
            <a:ext cx="11360800" cy="808800"/>
          </a:xfrm>
          <a:prstGeom prst="rect">
            <a:avLst/>
          </a:prstGeom>
        </p:spPr>
        <p:txBody>
          <a:bodyPr spcFirstLastPara="1" vert="horz" wrap="square" lIns="121900" tIns="121900" rIns="121900" bIns="121900" rtlCol="0" anchor="b" anchorCtr="0">
            <a:noAutofit/>
          </a:bodyPr>
          <a:lstStyle/>
          <a:p>
            <a:r>
              <a:rPr lang="es" err="1"/>
              <a:t>Question</a:t>
            </a:r>
            <a:r>
              <a:rPr lang="es"/>
              <a:t> - 7</a:t>
            </a:r>
            <a:endParaRPr/>
          </a:p>
        </p:txBody>
      </p:sp>
      <p:cxnSp>
        <p:nvCxnSpPr>
          <p:cNvPr id="253" name="Google Shape;253;p21"/>
          <p:cNvCxnSpPr/>
          <p:nvPr/>
        </p:nvCxnSpPr>
        <p:spPr>
          <a:xfrm>
            <a:off x="518769" y="777169"/>
            <a:ext cx="11360800" cy="0"/>
          </a:xfrm>
          <a:prstGeom prst="straightConnector1">
            <a:avLst/>
          </a:prstGeom>
          <a:noFill/>
          <a:ln w="9525" cap="flat" cmpd="sng">
            <a:solidFill>
              <a:srgbClr val="48FFD5"/>
            </a:solidFill>
            <a:prstDash val="solid"/>
            <a:round/>
            <a:headEnd type="none" w="med" len="med"/>
            <a:tailEnd type="none" w="med" len="med"/>
          </a:ln>
        </p:spPr>
      </p:cxnSp>
      <p:sp>
        <p:nvSpPr>
          <p:cNvPr id="78" name="Google Shape;227;p21">
            <a:extLst>
              <a:ext uri="{FF2B5EF4-FFF2-40B4-BE49-F238E27FC236}">
                <a16:creationId xmlns:a16="http://schemas.microsoft.com/office/drawing/2014/main" id="{C321A4EB-B61B-48A0-A0D3-20D07466CB6D}"/>
              </a:ext>
            </a:extLst>
          </p:cNvPr>
          <p:cNvSpPr txBox="1">
            <a:spLocks noGrp="1"/>
          </p:cNvSpPr>
          <p:nvPr>
            <p:ph type="ctrTitle" idx="16"/>
          </p:nvPr>
        </p:nvSpPr>
        <p:spPr>
          <a:xfrm>
            <a:off x="518769" y="882621"/>
            <a:ext cx="10618669" cy="1030155"/>
          </a:xfrm>
          <a:prstGeom prst="rect">
            <a:avLst/>
          </a:prstGeom>
        </p:spPr>
        <p:txBody>
          <a:bodyPr spcFirstLastPara="1" vert="horz" wrap="square" lIns="121900" tIns="121900" rIns="121900" bIns="121900" rtlCol="0" anchor="b" anchorCtr="0">
            <a:noAutofit/>
          </a:bodyPr>
          <a:lstStyle/>
          <a:p>
            <a:pPr algn="l"/>
            <a:r>
              <a:rPr lang="es" sz="2400" err="1"/>
              <a:t>Question</a:t>
            </a:r>
            <a:r>
              <a:rPr lang="es" sz="2400"/>
              <a:t>: </a:t>
            </a:r>
            <a:r>
              <a:rPr lang="en-IN"/>
              <a:t>What is the level of completeness of your application? What is still pending and why?</a:t>
            </a:r>
            <a:endParaRPr/>
          </a:p>
        </p:txBody>
      </p:sp>
      <p:sp>
        <p:nvSpPr>
          <p:cNvPr id="6" name="Google Shape;396;p26">
            <a:extLst>
              <a:ext uri="{FF2B5EF4-FFF2-40B4-BE49-F238E27FC236}">
                <a16:creationId xmlns:a16="http://schemas.microsoft.com/office/drawing/2014/main" id="{662A4632-BF60-4DFD-88E4-CABC58B1AC74}"/>
              </a:ext>
            </a:extLst>
          </p:cNvPr>
          <p:cNvSpPr/>
          <p:nvPr/>
        </p:nvSpPr>
        <p:spPr>
          <a:xfrm>
            <a:off x="1356548" y="4844602"/>
            <a:ext cx="9125852" cy="508000"/>
          </a:xfrm>
          <a:prstGeom prst="homePlate">
            <a:avLst>
              <a:gd name="adj" fmla="val 50000"/>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7" name="Google Shape;397;p26">
            <a:extLst>
              <a:ext uri="{FF2B5EF4-FFF2-40B4-BE49-F238E27FC236}">
                <a16:creationId xmlns:a16="http://schemas.microsoft.com/office/drawing/2014/main" id="{0B37E68F-059F-4642-A72B-4F1B248AB42D}"/>
              </a:ext>
            </a:extLst>
          </p:cNvPr>
          <p:cNvSpPr/>
          <p:nvPr/>
        </p:nvSpPr>
        <p:spPr>
          <a:xfrm>
            <a:off x="1358668" y="3138832"/>
            <a:ext cx="9170747" cy="508000"/>
          </a:xfrm>
          <a:prstGeom prst="homePlate">
            <a:avLst>
              <a:gd name="adj" fmla="val 50000"/>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8" name="Google Shape;398;p26">
            <a:extLst>
              <a:ext uri="{FF2B5EF4-FFF2-40B4-BE49-F238E27FC236}">
                <a16:creationId xmlns:a16="http://schemas.microsoft.com/office/drawing/2014/main" id="{688809FC-3406-43D3-92D0-952451070405}"/>
              </a:ext>
            </a:extLst>
          </p:cNvPr>
          <p:cNvSpPr/>
          <p:nvPr/>
        </p:nvSpPr>
        <p:spPr>
          <a:xfrm>
            <a:off x="1374839" y="2332076"/>
            <a:ext cx="9125853" cy="508000"/>
          </a:xfrm>
          <a:prstGeom prst="homePlate">
            <a:avLst>
              <a:gd name="adj" fmla="val 50000"/>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9" name="Google Shape;400;p26">
            <a:extLst>
              <a:ext uri="{FF2B5EF4-FFF2-40B4-BE49-F238E27FC236}">
                <a16:creationId xmlns:a16="http://schemas.microsoft.com/office/drawing/2014/main" id="{0A566E6E-855A-4104-BD17-F6164473E1BE}"/>
              </a:ext>
            </a:extLst>
          </p:cNvPr>
          <p:cNvSpPr txBox="1">
            <a:spLocks/>
          </p:cNvSpPr>
          <p:nvPr/>
        </p:nvSpPr>
        <p:spPr>
          <a:xfrm>
            <a:off x="1374840" y="2332076"/>
            <a:ext cx="9023216" cy="509214"/>
          </a:xfrm>
          <a:prstGeom prst="rect">
            <a:avLst/>
          </a:prstGeom>
        </p:spPr>
        <p:txBody>
          <a:bodyPr spcFirstLastPara="1" vert="horz" wrap="square" lIns="121900" tIns="121900" rIns="121900" bIns="121900" rtlCol="0" anchor="b" anchorCtr="0">
            <a:noAutofit/>
          </a:bodyPr>
          <a:lstStyle>
            <a:lvl1pPr lvl="0" algn="ctr" defTabSz="914400" rtl="0" eaLnBrk="1" latinLnBrk="0" hangingPunct="1">
              <a:lnSpc>
                <a:spcPct val="90000"/>
              </a:lnSpc>
              <a:spcBef>
                <a:spcPts val="0"/>
              </a:spcBef>
              <a:spcAft>
                <a:spcPts val="0"/>
              </a:spcAft>
              <a:buClr>
                <a:srgbClr val="FFFFFF"/>
              </a:buClr>
              <a:buSzPts val="3000"/>
              <a:buFont typeface="Roboto Black"/>
              <a:buNone/>
              <a:defRPr sz="4000" b="0" kern="120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6933">
                <a:solidFill>
                  <a:srgbClr val="FFFFFF"/>
                </a:solidFill>
              </a:defRPr>
            </a:lvl2pPr>
            <a:lvl3pPr lvl="2" algn="ctr" rtl="0">
              <a:spcBef>
                <a:spcPts val="0"/>
              </a:spcBef>
              <a:spcAft>
                <a:spcPts val="0"/>
              </a:spcAft>
              <a:buClr>
                <a:srgbClr val="FFFFFF"/>
              </a:buClr>
              <a:buSzPts val="5200"/>
              <a:buNone/>
              <a:defRPr sz="6933">
                <a:solidFill>
                  <a:srgbClr val="FFFFFF"/>
                </a:solidFill>
              </a:defRPr>
            </a:lvl3pPr>
            <a:lvl4pPr lvl="3" algn="ctr" rtl="0">
              <a:spcBef>
                <a:spcPts val="0"/>
              </a:spcBef>
              <a:spcAft>
                <a:spcPts val="0"/>
              </a:spcAft>
              <a:buClr>
                <a:srgbClr val="FFFFFF"/>
              </a:buClr>
              <a:buSzPts val="5200"/>
              <a:buNone/>
              <a:defRPr sz="6933">
                <a:solidFill>
                  <a:srgbClr val="FFFFFF"/>
                </a:solidFill>
              </a:defRPr>
            </a:lvl4pPr>
            <a:lvl5pPr lvl="4" algn="ctr" rtl="0">
              <a:spcBef>
                <a:spcPts val="0"/>
              </a:spcBef>
              <a:spcAft>
                <a:spcPts val="0"/>
              </a:spcAft>
              <a:buClr>
                <a:srgbClr val="FFFFFF"/>
              </a:buClr>
              <a:buSzPts val="5200"/>
              <a:buNone/>
              <a:defRPr sz="6933">
                <a:solidFill>
                  <a:srgbClr val="FFFFFF"/>
                </a:solidFill>
              </a:defRPr>
            </a:lvl5pPr>
            <a:lvl6pPr lvl="5" algn="ctr" rtl="0">
              <a:spcBef>
                <a:spcPts val="0"/>
              </a:spcBef>
              <a:spcAft>
                <a:spcPts val="0"/>
              </a:spcAft>
              <a:buClr>
                <a:srgbClr val="FFFFFF"/>
              </a:buClr>
              <a:buSzPts val="5200"/>
              <a:buNone/>
              <a:defRPr sz="6933">
                <a:solidFill>
                  <a:srgbClr val="FFFFFF"/>
                </a:solidFill>
              </a:defRPr>
            </a:lvl6pPr>
            <a:lvl7pPr lvl="6" algn="ctr" rtl="0">
              <a:spcBef>
                <a:spcPts val="0"/>
              </a:spcBef>
              <a:spcAft>
                <a:spcPts val="0"/>
              </a:spcAft>
              <a:buClr>
                <a:srgbClr val="FFFFFF"/>
              </a:buClr>
              <a:buSzPts val="5200"/>
              <a:buNone/>
              <a:defRPr sz="6933">
                <a:solidFill>
                  <a:srgbClr val="FFFFFF"/>
                </a:solidFill>
              </a:defRPr>
            </a:lvl7pPr>
            <a:lvl8pPr lvl="7" algn="ctr" rtl="0">
              <a:spcBef>
                <a:spcPts val="0"/>
              </a:spcBef>
              <a:spcAft>
                <a:spcPts val="0"/>
              </a:spcAft>
              <a:buClr>
                <a:srgbClr val="FFFFFF"/>
              </a:buClr>
              <a:buSzPts val="5200"/>
              <a:buNone/>
              <a:defRPr sz="6933">
                <a:solidFill>
                  <a:srgbClr val="FFFFFF"/>
                </a:solidFill>
              </a:defRPr>
            </a:lvl8pPr>
            <a:lvl9pPr lvl="8" algn="ctr" rtl="0">
              <a:spcBef>
                <a:spcPts val="0"/>
              </a:spcBef>
              <a:spcAft>
                <a:spcPts val="0"/>
              </a:spcAft>
              <a:buClr>
                <a:srgbClr val="FFFFFF"/>
              </a:buClr>
              <a:buSzPts val="5200"/>
              <a:buNone/>
              <a:defRPr sz="6933">
                <a:solidFill>
                  <a:srgbClr val="FFFFFF"/>
                </a:solidFill>
              </a:defRPr>
            </a:lvl9pPr>
          </a:lstStyle>
          <a:p>
            <a:pPr algn="l">
              <a:buClr>
                <a:schemeClr val="accent1"/>
              </a:buClr>
              <a:buSzPts val="1100"/>
            </a:pPr>
            <a:endParaRPr lang="en-IN" sz="1467">
              <a:solidFill>
                <a:schemeClr val="dk1"/>
              </a:solidFill>
            </a:endParaRPr>
          </a:p>
          <a:p>
            <a:pPr algn="l">
              <a:buClr>
                <a:schemeClr val="accent1"/>
              </a:buClr>
              <a:buSzPts val="1100"/>
            </a:pPr>
            <a:endParaRPr lang="en-IN" sz="1467">
              <a:solidFill>
                <a:schemeClr val="dk1"/>
              </a:solidFill>
            </a:endParaRPr>
          </a:p>
          <a:p>
            <a:pPr algn="l"/>
            <a:r>
              <a:rPr lang="en-IN" sz="1450">
                <a:solidFill>
                  <a:schemeClr val="dk1"/>
                </a:solidFill>
              </a:rPr>
              <a:t>90% of our project is complete</a:t>
            </a:r>
          </a:p>
        </p:txBody>
      </p:sp>
      <p:sp>
        <p:nvSpPr>
          <p:cNvPr id="10" name="Google Shape;401;p26">
            <a:extLst>
              <a:ext uri="{FF2B5EF4-FFF2-40B4-BE49-F238E27FC236}">
                <a16:creationId xmlns:a16="http://schemas.microsoft.com/office/drawing/2014/main" id="{F9275A8D-5694-473F-BD1E-2C2775716DF7}"/>
              </a:ext>
            </a:extLst>
          </p:cNvPr>
          <p:cNvSpPr txBox="1">
            <a:spLocks/>
          </p:cNvSpPr>
          <p:nvPr/>
        </p:nvSpPr>
        <p:spPr>
          <a:xfrm>
            <a:off x="1357281" y="4845391"/>
            <a:ext cx="8947701" cy="509198"/>
          </a:xfrm>
          <a:prstGeom prst="rect">
            <a:avLst/>
          </a:prstGeom>
        </p:spPr>
        <p:txBody>
          <a:bodyPr spcFirstLastPara="1" vert="horz" wrap="square" lIns="121900" tIns="121900" rIns="121900" bIns="121900" rtlCol="0" anchor="b" anchorCtr="0">
            <a:noAutofit/>
          </a:bodyPr>
          <a:lstStyle>
            <a:lvl1pPr lvl="0" algn="r" defTabSz="914400" rtl="0" eaLnBrk="1" latinLnBrk="0" hangingPunct="1">
              <a:lnSpc>
                <a:spcPct val="90000"/>
              </a:lnSpc>
              <a:spcBef>
                <a:spcPts val="0"/>
              </a:spcBef>
              <a:spcAft>
                <a:spcPts val="0"/>
              </a:spcAft>
              <a:buClr>
                <a:srgbClr val="48FFD5"/>
              </a:buClr>
              <a:buSzPts val="2400"/>
              <a:buFont typeface="Roboto Black"/>
              <a:buNone/>
              <a:defRPr sz="3200" b="0" kern="120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3200" b="0">
                <a:solidFill>
                  <a:srgbClr val="48FFD5"/>
                </a:solidFill>
                <a:latin typeface="Roboto Black"/>
                <a:ea typeface="Roboto Black"/>
                <a:cs typeface="Roboto Black"/>
                <a:sym typeface="Roboto Black"/>
              </a:defRPr>
            </a:lvl9pPr>
          </a:lstStyle>
          <a:p>
            <a:pPr algn="l">
              <a:buClr>
                <a:schemeClr val="accent1"/>
              </a:buClr>
              <a:buSzPts val="1100"/>
            </a:pPr>
            <a:r>
              <a:rPr lang="en-IN" sz="1450">
                <a:solidFill>
                  <a:schemeClr val="dk1"/>
                </a:solidFill>
              </a:rPr>
              <a:t>As we keep on integrating our basic features of student and teacher persona we explored that there is a lot of work to be done with the common features like top nav bar, landing page, etc</a:t>
            </a:r>
            <a:endParaRPr lang="en-US">
              <a:solidFill>
                <a:schemeClr val="dk1"/>
              </a:solidFill>
            </a:endParaRPr>
          </a:p>
        </p:txBody>
      </p:sp>
      <p:sp>
        <p:nvSpPr>
          <p:cNvPr id="11" name="Google Shape;402;p26">
            <a:extLst>
              <a:ext uri="{FF2B5EF4-FFF2-40B4-BE49-F238E27FC236}">
                <a16:creationId xmlns:a16="http://schemas.microsoft.com/office/drawing/2014/main" id="{0E57C7B0-A8ED-4F85-A003-D691B0C8C872}"/>
              </a:ext>
            </a:extLst>
          </p:cNvPr>
          <p:cNvSpPr txBox="1">
            <a:spLocks/>
          </p:cNvSpPr>
          <p:nvPr/>
        </p:nvSpPr>
        <p:spPr>
          <a:xfrm>
            <a:off x="1361484" y="3155948"/>
            <a:ext cx="9147559" cy="509205"/>
          </a:xfrm>
          <a:prstGeom prst="rect">
            <a:avLst/>
          </a:prstGeom>
        </p:spPr>
        <p:txBody>
          <a:bodyPr spcFirstLastPara="1" vert="horz" wrap="square" lIns="121900" tIns="121900" rIns="121900" bIns="121900" rtlCol="0" anchor="b" anchorCtr="0">
            <a:noAutofit/>
          </a:bodyPr>
          <a:lstStyle>
            <a:lvl1pPr marL="228600" lvl="0" indent="-228600" algn="l"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1pPr>
            <a:lvl2pPr marL="685800" lvl="1"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2pPr>
            <a:lvl3pPr marL="1143000" lvl="2"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3pPr>
            <a:lvl4pPr marL="1600200" lvl="3"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4pPr>
            <a:lvl5pPr marL="2057400" lvl="4"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5pPr>
            <a:lvl6pPr marL="2514600" lvl="5"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6pPr>
            <a:lvl7pPr marL="2971800" lvl="6"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7pPr>
            <a:lvl8pPr marL="3429000" lvl="7"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8pPr>
            <a:lvl9pPr marL="3886200" lvl="8"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9pPr>
          </a:lstStyle>
          <a:p>
            <a:r>
              <a:rPr lang="en-IN" sz="1450">
                <a:solidFill>
                  <a:schemeClr val="dk1"/>
                </a:solidFill>
                <a:latin typeface="Roboto Black"/>
                <a:sym typeface="Roboto Black"/>
              </a:rPr>
              <a:t>We have 3 user personas (student, parent, teacher)</a:t>
            </a:r>
            <a:endParaRPr lang="en-IN" sz="1467">
              <a:solidFill>
                <a:schemeClr val="dk1"/>
              </a:solidFill>
              <a:latin typeface="Roboto Black"/>
            </a:endParaRPr>
          </a:p>
        </p:txBody>
      </p:sp>
      <p:sp>
        <p:nvSpPr>
          <p:cNvPr id="20" name="Google Shape;404;p26">
            <a:extLst>
              <a:ext uri="{FF2B5EF4-FFF2-40B4-BE49-F238E27FC236}">
                <a16:creationId xmlns:a16="http://schemas.microsoft.com/office/drawing/2014/main" id="{8FF2A994-D417-4A07-9027-C7DF0743A18B}"/>
              </a:ext>
            </a:extLst>
          </p:cNvPr>
          <p:cNvSpPr/>
          <p:nvPr/>
        </p:nvSpPr>
        <p:spPr>
          <a:xfrm>
            <a:off x="630213" y="2286099"/>
            <a:ext cx="565200" cy="565200"/>
          </a:xfrm>
          <a:prstGeom prst="ellipse">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21" name="Google Shape;406;p26">
            <a:extLst>
              <a:ext uri="{FF2B5EF4-FFF2-40B4-BE49-F238E27FC236}">
                <a16:creationId xmlns:a16="http://schemas.microsoft.com/office/drawing/2014/main" id="{BECA1FBA-0708-449D-A834-3A9C3348F78B}"/>
              </a:ext>
            </a:extLst>
          </p:cNvPr>
          <p:cNvSpPr/>
          <p:nvPr/>
        </p:nvSpPr>
        <p:spPr>
          <a:xfrm>
            <a:off x="781260" y="2449300"/>
            <a:ext cx="263105" cy="261709"/>
          </a:xfrm>
          <a:custGeom>
            <a:avLst/>
            <a:gdLst/>
            <a:ahLst/>
            <a:cxnLst/>
            <a:rect l="l" t="t" r="r" b="b"/>
            <a:pathLst>
              <a:path w="86076" h="85619" extrusionOk="0">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spcFirstLastPara="1" wrap="square" lIns="121900" tIns="121900" rIns="121900" bIns="121900" anchor="ctr" anchorCtr="0">
            <a:noAutofit/>
          </a:bodyPr>
          <a:lstStyle/>
          <a:p>
            <a:endParaRPr sz="2400">
              <a:solidFill>
                <a:schemeClr val="dk1"/>
              </a:solidFill>
            </a:endParaRPr>
          </a:p>
        </p:txBody>
      </p:sp>
      <p:sp>
        <p:nvSpPr>
          <p:cNvPr id="23" name="Google Shape;405;p26">
            <a:extLst>
              <a:ext uri="{FF2B5EF4-FFF2-40B4-BE49-F238E27FC236}">
                <a16:creationId xmlns:a16="http://schemas.microsoft.com/office/drawing/2014/main" id="{8EAC8C70-6B28-4A19-A88D-FD8D630F16FF}"/>
              </a:ext>
            </a:extLst>
          </p:cNvPr>
          <p:cNvSpPr/>
          <p:nvPr/>
        </p:nvSpPr>
        <p:spPr>
          <a:xfrm>
            <a:off x="647894" y="3120155"/>
            <a:ext cx="565200" cy="565200"/>
          </a:xfrm>
          <a:prstGeom prst="ellipse">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24" name="Google Shape;407;p26">
            <a:extLst>
              <a:ext uri="{FF2B5EF4-FFF2-40B4-BE49-F238E27FC236}">
                <a16:creationId xmlns:a16="http://schemas.microsoft.com/office/drawing/2014/main" id="{88CB5691-5365-4C55-B867-A41644B43F64}"/>
              </a:ext>
            </a:extLst>
          </p:cNvPr>
          <p:cNvSpPr/>
          <p:nvPr/>
        </p:nvSpPr>
        <p:spPr>
          <a:xfrm>
            <a:off x="630213" y="4787402"/>
            <a:ext cx="565200" cy="565200"/>
          </a:xfrm>
          <a:prstGeom prst="ellipse">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32" name="Google Shape;397;p26">
            <a:extLst>
              <a:ext uri="{FF2B5EF4-FFF2-40B4-BE49-F238E27FC236}">
                <a16:creationId xmlns:a16="http://schemas.microsoft.com/office/drawing/2014/main" id="{FA5D4054-E4E7-4FEB-84F5-07C662346EE8}"/>
              </a:ext>
            </a:extLst>
          </p:cNvPr>
          <p:cNvSpPr/>
          <p:nvPr/>
        </p:nvSpPr>
        <p:spPr>
          <a:xfrm>
            <a:off x="1374839" y="3991282"/>
            <a:ext cx="9170747" cy="508000"/>
          </a:xfrm>
          <a:prstGeom prst="homePlate">
            <a:avLst>
              <a:gd name="adj" fmla="val 50000"/>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33" name="Google Shape;402;p26">
            <a:extLst>
              <a:ext uri="{FF2B5EF4-FFF2-40B4-BE49-F238E27FC236}">
                <a16:creationId xmlns:a16="http://schemas.microsoft.com/office/drawing/2014/main" id="{86A75068-FA67-404D-B417-86277A9AC7E7}"/>
              </a:ext>
            </a:extLst>
          </p:cNvPr>
          <p:cNvSpPr txBox="1">
            <a:spLocks/>
          </p:cNvSpPr>
          <p:nvPr/>
        </p:nvSpPr>
        <p:spPr>
          <a:xfrm>
            <a:off x="1361484" y="3991282"/>
            <a:ext cx="9227963" cy="483997"/>
          </a:xfrm>
          <a:prstGeom prst="rect">
            <a:avLst/>
          </a:prstGeom>
        </p:spPr>
        <p:txBody>
          <a:bodyPr spcFirstLastPara="1" vert="horz" wrap="square" lIns="121900" tIns="121900" rIns="121900" bIns="121900" rtlCol="0" anchor="b" anchorCtr="0">
            <a:noAutofit/>
          </a:bodyPr>
          <a:lstStyle>
            <a:lvl1pPr marL="228600" lvl="0" indent="-228600" algn="l"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1pPr>
            <a:lvl2pPr marL="685800" lvl="1"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2pPr>
            <a:lvl3pPr marL="1143000" lvl="2"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3pPr>
            <a:lvl4pPr marL="1600200" lvl="3"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4pPr>
            <a:lvl5pPr marL="2057400" lvl="4"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5pPr>
            <a:lvl6pPr marL="2514600" lvl="5"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6pPr>
            <a:lvl7pPr marL="2971800" lvl="6"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7pPr>
            <a:lvl8pPr marL="3429000" lvl="7"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8pPr>
            <a:lvl9pPr marL="3886200" lvl="8"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9pPr>
          </a:lstStyle>
          <a:p>
            <a:r>
              <a:rPr lang="en-IN" sz="1450">
                <a:solidFill>
                  <a:schemeClr val="dk1"/>
                </a:solidFill>
                <a:latin typeface="Roboto Black"/>
                <a:sym typeface="Roboto Black"/>
              </a:rPr>
              <a:t>Student and parent features are completely done and teacher persona basic things are done</a:t>
            </a:r>
            <a:endParaRPr lang="en-IN" sz="1467">
              <a:solidFill>
                <a:schemeClr val="dk1"/>
              </a:solidFill>
              <a:latin typeface="Roboto Black"/>
            </a:endParaRPr>
          </a:p>
        </p:txBody>
      </p:sp>
      <p:sp>
        <p:nvSpPr>
          <p:cNvPr id="34" name="Google Shape;405;p26">
            <a:extLst>
              <a:ext uri="{FF2B5EF4-FFF2-40B4-BE49-F238E27FC236}">
                <a16:creationId xmlns:a16="http://schemas.microsoft.com/office/drawing/2014/main" id="{672C02B2-7122-4ADB-A357-30249BC9C588}"/>
              </a:ext>
            </a:extLst>
          </p:cNvPr>
          <p:cNvSpPr/>
          <p:nvPr/>
        </p:nvSpPr>
        <p:spPr>
          <a:xfrm>
            <a:off x="651232" y="3966074"/>
            <a:ext cx="565200" cy="565200"/>
          </a:xfrm>
          <a:prstGeom prst="ellipse">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grpSp>
        <p:nvGrpSpPr>
          <p:cNvPr id="35" name="Google Shape;408;p26">
            <a:extLst>
              <a:ext uri="{FF2B5EF4-FFF2-40B4-BE49-F238E27FC236}">
                <a16:creationId xmlns:a16="http://schemas.microsoft.com/office/drawing/2014/main" id="{792BD0CE-EA32-41B4-91B8-AC6666698DC5}"/>
              </a:ext>
            </a:extLst>
          </p:cNvPr>
          <p:cNvGrpSpPr/>
          <p:nvPr/>
        </p:nvGrpSpPr>
        <p:grpSpPr>
          <a:xfrm rot="10800000" flipH="1">
            <a:off x="732415" y="4139523"/>
            <a:ext cx="402833" cy="218301"/>
            <a:chOff x="1319675" y="779200"/>
            <a:chExt cx="2343875" cy="1270175"/>
          </a:xfrm>
        </p:grpSpPr>
        <p:sp>
          <p:nvSpPr>
            <p:cNvPr id="36" name="Google Shape;409;p26">
              <a:extLst>
                <a:ext uri="{FF2B5EF4-FFF2-40B4-BE49-F238E27FC236}">
                  <a16:creationId xmlns:a16="http://schemas.microsoft.com/office/drawing/2014/main" id="{48EBC198-5F80-41F8-9E73-BF4A490A077F}"/>
                </a:ext>
              </a:extLst>
            </p:cNvPr>
            <p:cNvSpPr/>
            <p:nvPr/>
          </p:nvSpPr>
          <p:spPr>
            <a:xfrm>
              <a:off x="1319675" y="915950"/>
              <a:ext cx="717150" cy="996650"/>
            </a:xfrm>
            <a:custGeom>
              <a:avLst/>
              <a:gdLst/>
              <a:ahLst/>
              <a:cxnLst/>
              <a:rect l="l" t="t" r="r" b="b"/>
              <a:pathLst>
                <a:path w="28686" h="39866" extrusionOk="0">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spcFirstLastPara="1" wrap="square" lIns="121900" tIns="121900" rIns="121900" bIns="121900" anchor="ctr" anchorCtr="0">
              <a:noAutofit/>
            </a:bodyPr>
            <a:lstStyle/>
            <a:p>
              <a:endParaRPr sz="2400">
                <a:solidFill>
                  <a:schemeClr val="dk1"/>
                </a:solidFill>
              </a:endParaRPr>
            </a:p>
          </p:txBody>
        </p:sp>
        <p:sp>
          <p:nvSpPr>
            <p:cNvPr id="37" name="Google Shape;410;p26">
              <a:extLst>
                <a:ext uri="{FF2B5EF4-FFF2-40B4-BE49-F238E27FC236}">
                  <a16:creationId xmlns:a16="http://schemas.microsoft.com/office/drawing/2014/main" id="{92EEC417-61DA-4CB6-934F-9AD644564139}"/>
                </a:ext>
              </a:extLst>
            </p:cNvPr>
            <p:cNvSpPr/>
            <p:nvPr/>
          </p:nvSpPr>
          <p:spPr>
            <a:xfrm>
              <a:off x="2159125" y="779200"/>
              <a:ext cx="626150" cy="1270175"/>
            </a:xfrm>
            <a:custGeom>
              <a:avLst/>
              <a:gdLst/>
              <a:ahLst/>
              <a:cxnLst/>
              <a:rect l="l" t="t" r="r" b="b"/>
              <a:pathLst>
                <a:path w="25046" h="50807" extrusionOk="0">
                  <a:moveTo>
                    <a:pt x="19038" y="0"/>
                  </a:moveTo>
                  <a:lnTo>
                    <a:pt x="1" y="50806"/>
                  </a:lnTo>
                  <a:lnTo>
                    <a:pt x="5969" y="50806"/>
                  </a:lnTo>
                  <a:lnTo>
                    <a:pt x="25046" y="0"/>
                  </a:lnTo>
                  <a:close/>
                </a:path>
              </a:pathLst>
            </a:custGeom>
            <a:solidFill>
              <a:schemeClr val="dk1"/>
            </a:solidFill>
            <a:ln>
              <a:noFill/>
            </a:ln>
          </p:spPr>
          <p:txBody>
            <a:bodyPr spcFirstLastPara="1" wrap="square" lIns="121900" tIns="121900" rIns="121900" bIns="121900" anchor="ctr" anchorCtr="0">
              <a:noAutofit/>
            </a:bodyPr>
            <a:lstStyle/>
            <a:p>
              <a:endParaRPr sz="2400">
                <a:solidFill>
                  <a:schemeClr val="dk1"/>
                </a:solidFill>
              </a:endParaRPr>
            </a:p>
          </p:txBody>
        </p:sp>
        <p:sp>
          <p:nvSpPr>
            <p:cNvPr id="38" name="Google Shape;411;p26">
              <a:extLst>
                <a:ext uri="{FF2B5EF4-FFF2-40B4-BE49-F238E27FC236}">
                  <a16:creationId xmlns:a16="http://schemas.microsoft.com/office/drawing/2014/main" id="{CD76F8F9-7E26-4FF2-80D3-2845DD842A9E}"/>
                </a:ext>
              </a:extLst>
            </p:cNvPr>
            <p:cNvSpPr/>
            <p:nvPr/>
          </p:nvSpPr>
          <p:spPr>
            <a:xfrm>
              <a:off x="2945900" y="915950"/>
              <a:ext cx="717650" cy="996650"/>
            </a:xfrm>
            <a:custGeom>
              <a:avLst/>
              <a:gdLst/>
              <a:ahLst/>
              <a:cxnLst/>
              <a:rect l="l" t="t" r="r" b="b"/>
              <a:pathLst>
                <a:path w="28706" h="39866" extrusionOk="0">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spcFirstLastPara="1" wrap="square" lIns="121900" tIns="121900" rIns="121900" bIns="121900" anchor="ctr" anchorCtr="0">
              <a:noAutofit/>
            </a:bodyPr>
            <a:lstStyle/>
            <a:p>
              <a:endParaRPr sz="2400">
                <a:solidFill>
                  <a:schemeClr val="dk1"/>
                </a:solidFill>
              </a:endParaRPr>
            </a:p>
          </p:txBody>
        </p:sp>
      </p:grpSp>
      <p:grpSp>
        <p:nvGrpSpPr>
          <p:cNvPr id="39" name="Google Shape;5945;p47">
            <a:extLst>
              <a:ext uri="{FF2B5EF4-FFF2-40B4-BE49-F238E27FC236}">
                <a16:creationId xmlns:a16="http://schemas.microsoft.com/office/drawing/2014/main" id="{CB939F6A-D27F-4A4E-8E43-503537797CA4}"/>
              </a:ext>
            </a:extLst>
          </p:cNvPr>
          <p:cNvGrpSpPr/>
          <p:nvPr/>
        </p:nvGrpSpPr>
        <p:grpSpPr>
          <a:xfrm>
            <a:off x="739172" y="4849117"/>
            <a:ext cx="394048" cy="449535"/>
            <a:chOff x="-56766175" y="3198925"/>
            <a:chExt cx="279625" cy="319000"/>
          </a:xfrm>
          <a:solidFill>
            <a:schemeClr val="tx1"/>
          </a:solidFill>
        </p:grpSpPr>
        <p:sp>
          <p:nvSpPr>
            <p:cNvPr id="40" name="Google Shape;5946;p47">
              <a:extLst>
                <a:ext uri="{FF2B5EF4-FFF2-40B4-BE49-F238E27FC236}">
                  <a16:creationId xmlns:a16="http://schemas.microsoft.com/office/drawing/2014/main" id="{6D4C1CCD-E32F-4985-8AA6-D1DC113CAC58}"/>
                </a:ext>
              </a:extLst>
            </p:cNvPr>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grpFill/>
            <a:ln>
              <a:noFill/>
            </a:ln>
          </p:spPr>
          <p:txBody>
            <a:bodyPr spcFirstLastPara="1" wrap="square" lIns="121900" tIns="121900" rIns="121900" bIns="121900" anchor="ctr" anchorCtr="0">
              <a:noAutofit/>
            </a:bodyPr>
            <a:lstStyle/>
            <a:p>
              <a:endParaRPr sz="2400"/>
            </a:p>
          </p:txBody>
        </p:sp>
        <p:sp>
          <p:nvSpPr>
            <p:cNvPr id="41" name="Google Shape;5947;p47">
              <a:extLst>
                <a:ext uri="{FF2B5EF4-FFF2-40B4-BE49-F238E27FC236}">
                  <a16:creationId xmlns:a16="http://schemas.microsoft.com/office/drawing/2014/main" id="{10A8324E-0FAD-4BBC-BD5D-3535139F9A20}"/>
                </a:ext>
              </a:extLst>
            </p:cNvPr>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grpFill/>
            <a:ln>
              <a:noFill/>
            </a:ln>
          </p:spPr>
          <p:txBody>
            <a:bodyPr spcFirstLastPara="1" wrap="square" lIns="121900" tIns="121900" rIns="121900" bIns="121900" anchor="ctr" anchorCtr="0">
              <a:noAutofit/>
            </a:bodyPr>
            <a:lstStyle/>
            <a:p>
              <a:endParaRPr sz="2400"/>
            </a:p>
          </p:txBody>
        </p:sp>
        <p:sp>
          <p:nvSpPr>
            <p:cNvPr id="42" name="Google Shape;5948;p47">
              <a:extLst>
                <a:ext uri="{FF2B5EF4-FFF2-40B4-BE49-F238E27FC236}">
                  <a16:creationId xmlns:a16="http://schemas.microsoft.com/office/drawing/2014/main" id="{ACB770F8-2B00-4D65-A17B-9D045139288A}"/>
                </a:ext>
              </a:extLst>
            </p:cNvPr>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grpFill/>
            <a:ln>
              <a:noFill/>
            </a:ln>
          </p:spPr>
          <p:txBody>
            <a:bodyPr spcFirstLastPara="1" wrap="square" lIns="121900" tIns="121900" rIns="121900" bIns="121900" anchor="ctr" anchorCtr="0">
              <a:noAutofit/>
            </a:bodyPr>
            <a:lstStyle/>
            <a:p>
              <a:endParaRPr sz="2400"/>
            </a:p>
          </p:txBody>
        </p:sp>
        <p:sp>
          <p:nvSpPr>
            <p:cNvPr id="43" name="Google Shape;5949;p47">
              <a:extLst>
                <a:ext uri="{FF2B5EF4-FFF2-40B4-BE49-F238E27FC236}">
                  <a16:creationId xmlns:a16="http://schemas.microsoft.com/office/drawing/2014/main" id="{E9382EB4-70E0-495D-8677-759152662959}"/>
                </a:ext>
              </a:extLst>
            </p:cNvPr>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grpFill/>
            <a:ln>
              <a:noFill/>
            </a:ln>
          </p:spPr>
          <p:txBody>
            <a:bodyPr spcFirstLastPara="1" wrap="square" lIns="121900" tIns="121900" rIns="121900" bIns="121900" anchor="ctr" anchorCtr="0">
              <a:noAutofit/>
            </a:bodyPr>
            <a:lstStyle/>
            <a:p>
              <a:endParaRPr sz="2400"/>
            </a:p>
          </p:txBody>
        </p:sp>
        <p:sp>
          <p:nvSpPr>
            <p:cNvPr id="44" name="Google Shape;5950;p47">
              <a:extLst>
                <a:ext uri="{FF2B5EF4-FFF2-40B4-BE49-F238E27FC236}">
                  <a16:creationId xmlns:a16="http://schemas.microsoft.com/office/drawing/2014/main" id="{2AFB77CE-F50E-47CD-8273-44399B1F54FD}"/>
                </a:ext>
              </a:extLst>
            </p:cNvPr>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grpFill/>
            <a:ln>
              <a:noFill/>
            </a:ln>
          </p:spPr>
          <p:txBody>
            <a:bodyPr spcFirstLastPara="1" wrap="square" lIns="121900" tIns="121900" rIns="121900" bIns="121900" anchor="ctr" anchorCtr="0">
              <a:noAutofit/>
            </a:bodyPr>
            <a:lstStyle/>
            <a:p>
              <a:endParaRPr sz="2400"/>
            </a:p>
          </p:txBody>
        </p:sp>
        <p:sp>
          <p:nvSpPr>
            <p:cNvPr id="45" name="Google Shape;5951;p47">
              <a:extLst>
                <a:ext uri="{FF2B5EF4-FFF2-40B4-BE49-F238E27FC236}">
                  <a16:creationId xmlns:a16="http://schemas.microsoft.com/office/drawing/2014/main" id="{8E3F15CB-01F2-4B9E-87F8-87BD69183958}"/>
                </a:ext>
              </a:extLst>
            </p:cNvPr>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grpFill/>
            <a:ln>
              <a:noFill/>
            </a:ln>
          </p:spPr>
          <p:txBody>
            <a:bodyPr spcFirstLastPara="1" wrap="square" lIns="121900" tIns="121900" rIns="121900" bIns="121900" anchor="ctr" anchorCtr="0">
              <a:noAutofit/>
            </a:bodyPr>
            <a:lstStyle/>
            <a:p>
              <a:endParaRPr sz="2400"/>
            </a:p>
          </p:txBody>
        </p:sp>
        <p:sp>
          <p:nvSpPr>
            <p:cNvPr id="46" name="Google Shape;5952;p47">
              <a:extLst>
                <a:ext uri="{FF2B5EF4-FFF2-40B4-BE49-F238E27FC236}">
                  <a16:creationId xmlns:a16="http://schemas.microsoft.com/office/drawing/2014/main" id="{EC863276-2590-4E78-BC9D-BB9762B7041A}"/>
                </a:ext>
              </a:extLst>
            </p:cNvPr>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grpFill/>
            <a:ln>
              <a:noFill/>
            </a:ln>
          </p:spPr>
          <p:txBody>
            <a:bodyPr spcFirstLastPara="1" wrap="square" lIns="121900" tIns="121900" rIns="121900" bIns="121900" anchor="ctr" anchorCtr="0">
              <a:noAutofit/>
            </a:bodyPr>
            <a:lstStyle/>
            <a:p>
              <a:endParaRPr sz="2400"/>
            </a:p>
          </p:txBody>
        </p:sp>
      </p:grpSp>
      <p:grpSp>
        <p:nvGrpSpPr>
          <p:cNvPr id="47" name="Google Shape;6424;p48">
            <a:extLst>
              <a:ext uri="{FF2B5EF4-FFF2-40B4-BE49-F238E27FC236}">
                <a16:creationId xmlns:a16="http://schemas.microsoft.com/office/drawing/2014/main" id="{E7753300-1DC3-4ED6-AF62-3B0936052D98}"/>
              </a:ext>
            </a:extLst>
          </p:cNvPr>
          <p:cNvGrpSpPr/>
          <p:nvPr/>
        </p:nvGrpSpPr>
        <p:grpSpPr>
          <a:xfrm>
            <a:off x="717245" y="3150122"/>
            <a:ext cx="441248" cy="440991"/>
            <a:chOff x="-49764975" y="3183375"/>
            <a:chExt cx="299300" cy="299125"/>
          </a:xfrm>
          <a:solidFill>
            <a:schemeClr val="tx1"/>
          </a:solidFill>
        </p:grpSpPr>
        <p:sp>
          <p:nvSpPr>
            <p:cNvPr id="48" name="Google Shape;6425;p48">
              <a:extLst>
                <a:ext uri="{FF2B5EF4-FFF2-40B4-BE49-F238E27FC236}">
                  <a16:creationId xmlns:a16="http://schemas.microsoft.com/office/drawing/2014/main" id="{67403D54-59B0-4A2E-A69D-40FBDADA3776}"/>
                </a:ext>
              </a:extLst>
            </p:cNvPr>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grpFill/>
            <a:ln>
              <a:noFill/>
            </a:ln>
          </p:spPr>
          <p:txBody>
            <a:bodyPr spcFirstLastPara="1" wrap="square" lIns="121900" tIns="121900" rIns="121900" bIns="121900" anchor="ctr" anchorCtr="0">
              <a:noAutofit/>
            </a:bodyPr>
            <a:lstStyle/>
            <a:p>
              <a:endParaRPr sz="2400"/>
            </a:p>
          </p:txBody>
        </p:sp>
        <p:sp>
          <p:nvSpPr>
            <p:cNvPr id="49" name="Google Shape;6426;p48">
              <a:extLst>
                <a:ext uri="{FF2B5EF4-FFF2-40B4-BE49-F238E27FC236}">
                  <a16:creationId xmlns:a16="http://schemas.microsoft.com/office/drawing/2014/main" id="{803BEA54-764C-4EE5-99C3-C58F57655725}"/>
                </a:ext>
              </a:extLst>
            </p:cNvPr>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grpFill/>
            <a:ln>
              <a:noFill/>
            </a:ln>
          </p:spPr>
          <p:txBody>
            <a:bodyPr spcFirstLastPara="1" wrap="square" lIns="121900" tIns="121900" rIns="121900" bIns="121900" anchor="ctr" anchorCtr="0">
              <a:noAutofit/>
            </a:bodyPr>
            <a:lstStyle/>
            <a:p>
              <a:endParaRPr sz="2400"/>
            </a:p>
          </p:txBody>
        </p:sp>
        <p:sp>
          <p:nvSpPr>
            <p:cNvPr id="50" name="Google Shape;6427;p48">
              <a:extLst>
                <a:ext uri="{FF2B5EF4-FFF2-40B4-BE49-F238E27FC236}">
                  <a16:creationId xmlns:a16="http://schemas.microsoft.com/office/drawing/2014/main" id="{DE55DE7D-1B92-45B4-8943-9BD31CBF47BA}"/>
                </a:ext>
              </a:extLst>
            </p:cNvPr>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grpFill/>
            <a:ln>
              <a:noFill/>
            </a:ln>
          </p:spPr>
          <p:txBody>
            <a:bodyPr spcFirstLastPara="1" wrap="square" lIns="121900" tIns="121900" rIns="121900" bIns="121900" anchor="ctr" anchorCtr="0">
              <a:noAutofit/>
            </a:bodyPr>
            <a:lstStyle/>
            <a:p>
              <a:endParaRPr sz="2400"/>
            </a:p>
          </p:txBody>
        </p:sp>
        <p:sp>
          <p:nvSpPr>
            <p:cNvPr id="51" name="Google Shape;6428;p48">
              <a:extLst>
                <a:ext uri="{FF2B5EF4-FFF2-40B4-BE49-F238E27FC236}">
                  <a16:creationId xmlns:a16="http://schemas.microsoft.com/office/drawing/2014/main" id="{404A09B7-FEDF-4612-87C6-CA15902C0FD3}"/>
                </a:ext>
              </a:extLst>
            </p:cNvPr>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grpFill/>
            <a:ln>
              <a:noFill/>
            </a:ln>
          </p:spPr>
          <p:txBody>
            <a:bodyPr spcFirstLastPara="1" wrap="square" lIns="121900" tIns="121900" rIns="121900" bIns="121900" anchor="ctr" anchorCtr="0">
              <a:noAutofit/>
            </a:bodyPr>
            <a:lstStyle/>
            <a:p>
              <a:endParaRPr sz="2400"/>
            </a:p>
          </p:txBody>
        </p:sp>
        <p:sp>
          <p:nvSpPr>
            <p:cNvPr id="52" name="Google Shape;6429;p48">
              <a:extLst>
                <a:ext uri="{FF2B5EF4-FFF2-40B4-BE49-F238E27FC236}">
                  <a16:creationId xmlns:a16="http://schemas.microsoft.com/office/drawing/2014/main" id="{DA178704-FD31-40A3-8062-5A813AAB0E22}"/>
                </a:ext>
              </a:extLst>
            </p:cNvPr>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grpFill/>
            <a:ln>
              <a:noFill/>
            </a:ln>
          </p:spPr>
          <p:txBody>
            <a:bodyPr spcFirstLastPara="1" wrap="square" lIns="121900" tIns="121900" rIns="121900" bIns="121900" anchor="ctr" anchorCtr="0">
              <a:noAutofit/>
            </a:bodyPr>
            <a:lstStyle/>
            <a:p>
              <a:endParaRPr sz="2400"/>
            </a:p>
          </p:txBody>
        </p:sp>
        <p:sp>
          <p:nvSpPr>
            <p:cNvPr id="53" name="Google Shape;6430;p48">
              <a:extLst>
                <a:ext uri="{FF2B5EF4-FFF2-40B4-BE49-F238E27FC236}">
                  <a16:creationId xmlns:a16="http://schemas.microsoft.com/office/drawing/2014/main" id="{72B022C3-7DFB-495B-8B04-C59FB423009A}"/>
                </a:ext>
              </a:extLst>
            </p:cNvPr>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grpFill/>
            <a:ln>
              <a:noFill/>
            </a:ln>
          </p:spPr>
          <p:txBody>
            <a:bodyPr spcFirstLastPara="1" wrap="square" lIns="121900" tIns="121900" rIns="121900" bIns="121900" anchor="ctr" anchorCtr="0">
              <a:noAutofit/>
            </a:bodyPr>
            <a:lstStyle/>
            <a:p>
              <a:endParaRPr sz="2400"/>
            </a:p>
          </p:txBody>
        </p:sp>
        <p:sp>
          <p:nvSpPr>
            <p:cNvPr id="54" name="Google Shape;6431;p48">
              <a:extLst>
                <a:ext uri="{FF2B5EF4-FFF2-40B4-BE49-F238E27FC236}">
                  <a16:creationId xmlns:a16="http://schemas.microsoft.com/office/drawing/2014/main" id="{61AF8438-C845-4E6E-A9EC-345E837415AF}"/>
                </a:ext>
              </a:extLst>
            </p:cNvPr>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grpFill/>
            <a:ln>
              <a:noFill/>
            </a:ln>
          </p:spPr>
          <p:txBody>
            <a:bodyPr spcFirstLastPara="1" wrap="square" lIns="121900" tIns="121900" rIns="121900" bIns="121900" anchor="ctr" anchorCtr="0">
              <a:noAutofit/>
            </a:bodyPr>
            <a:lstStyle/>
            <a:p>
              <a:endParaRPr sz="2400"/>
            </a:p>
          </p:txBody>
        </p:sp>
        <p:sp>
          <p:nvSpPr>
            <p:cNvPr id="55" name="Google Shape;6432;p48">
              <a:extLst>
                <a:ext uri="{FF2B5EF4-FFF2-40B4-BE49-F238E27FC236}">
                  <a16:creationId xmlns:a16="http://schemas.microsoft.com/office/drawing/2014/main" id="{060C05DF-6991-4A06-8F18-ECADF4954FA9}"/>
                </a:ext>
              </a:extLst>
            </p:cNvPr>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grpFill/>
            <a:ln>
              <a:noFill/>
            </a:ln>
          </p:spPr>
          <p:txBody>
            <a:bodyPr spcFirstLastPara="1" wrap="square" lIns="121900" tIns="121900" rIns="121900" bIns="121900" anchor="ctr" anchorCtr="0">
              <a:noAutofit/>
            </a:bodyPr>
            <a:lstStyle/>
            <a:p>
              <a:endParaRPr sz="2400"/>
            </a:p>
          </p:txBody>
        </p:sp>
        <p:sp>
          <p:nvSpPr>
            <p:cNvPr id="56" name="Google Shape;6433;p48">
              <a:extLst>
                <a:ext uri="{FF2B5EF4-FFF2-40B4-BE49-F238E27FC236}">
                  <a16:creationId xmlns:a16="http://schemas.microsoft.com/office/drawing/2014/main" id="{4B336191-E76E-442B-A6EA-FBB1BFD16DBF}"/>
                </a:ext>
              </a:extLst>
            </p:cNvPr>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grpFill/>
            <a:ln>
              <a:noFill/>
            </a:ln>
          </p:spPr>
          <p:txBody>
            <a:bodyPr spcFirstLastPara="1" wrap="square" lIns="121900" tIns="121900" rIns="121900" bIns="121900" anchor="ctr" anchorCtr="0">
              <a:noAutofit/>
            </a:bodyPr>
            <a:lstStyle/>
            <a:p>
              <a:endParaRPr sz="2400"/>
            </a:p>
          </p:txBody>
        </p:sp>
      </p:grpSp>
      <p:sp>
        <p:nvSpPr>
          <p:cNvPr id="57" name="TextBox 56">
            <a:extLst>
              <a:ext uri="{FF2B5EF4-FFF2-40B4-BE49-F238E27FC236}">
                <a16:creationId xmlns:a16="http://schemas.microsoft.com/office/drawing/2014/main" id="{42BF9EFB-FEC7-4E1E-8019-A8D27B671662}"/>
              </a:ext>
            </a:extLst>
          </p:cNvPr>
          <p:cNvSpPr txBox="1"/>
          <p:nvPr/>
        </p:nvSpPr>
        <p:spPr>
          <a:xfrm>
            <a:off x="11013584" y="6488668"/>
            <a:ext cx="1047594" cy="369332"/>
          </a:xfrm>
          <a:prstGeom prst="rect">
            <a:avLst/>
          </a:prstGeom>
          <a:noFill/>
        </p:spPr>
        <p:txBody>
          <a:bodyPr wrap="none" rtlCol="0">
            <a:spAutoFit/>
          </a:bodyPr>
          <a:lstStyle/>
          <a:p>
            <a:r>
              <a:rPr lang="en-IN">
                <a:solidFill>
                  <a:schemeClr val="bg1"/>
                </a:solidFill>
              </a:rPr>
              <a:t>By: Harry</a:t>
            </a:r>
          </a:p>
        </p:txBody>
      </p:sp>
    </p:spTree>
    <p:extLst>
      <p:ext uri="{BB962C8B-B14F-4D97-AF65-F5344CB8AC3E}">
        <p14:creationId xmlns:p14="http://schemas.microsoft.com/office/powerpoint/2010/main" val="32131121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1"/>
          <p:cNvSpPr txBox="1">
            <a:spLocks noGrp="1"/>
          </p:cNvSpPr>
          <p:nvPr>
            <p:ph type="ctrTitle"/>
          </p:nvPr>
        </p:nvSpPr>
        <p:spPr>
          <a:xfrm>
            <a:off x="415600" y="73821"/>
            <a:ext cx="11360800" cy="808800"/>
          </a:xfrm>
          <a:prstGeom prst="rect">
            <a:avLst/>
          </a:prstGeom>
        </p:spPr>
        <p:txBody>
          <a:bodyPr spcFirstLastPara="1" vert="horz" wrap="square" lIns="121900" tIns="121900" rIns="121900" bIns="121900" rtlCol="0" anchor="b" anchorCtr="0">
            <a:noAutofit/>
          </a:bodyPr>
          <a:lstStyle/>
          <a:p>
            <a:r>
              <a:rPr lang="es" err="1"/>
              <a:t>Question</a:t>
            </a:r>
            <a:r>
              <a:rPr lang="es"/>
              <a:t> - 8</a:t>
            </a:r>
            <a:endParaRPr lang="en-US"/>
          </a:p>
        </p:txBody>
      </p:sp>
      <p:cxnSp>
        <p:nvCxnSpPr>
          <p:cNvPr id="253" name="Google Shape;253;p21"/>
          <p:cNvCxnSpPr/>
          <p:nvPr/>
        </p:nvCxnSpPr>
        <p:spPr>
          <a:xfrm>
            <a:off x="518769" y="777169"/>
            <a:ext cx="11360800" cy="0"/>
          </a:xfrm>
          <a:prstGeom prst="straightConnector1">
            <a:avLst/>
          </a:prstGeom>
          <a:noFill/>
          <a:ln w="9525" cap="flat" cmpd="sng">
            <a:solidFill>
              <a:srgbClr val="48FFD5"/>
            </a:solidFill>
            <a:prstDash val="solid"/>
            <a:round/>
            <a:headEnd type="none" w="med" len="med"/>
            <a:tailEnd type="none" w="med" len="med"/>
          </a:ln>
        </p:spPr>
      </p:cxnSp>
      <p:sp>
        <p:nvSpPr>
          <p:cNvPr id="78" name="Google Shape;227;p21">
            <a:extLst>
              <a:ext uri="{FF2B5EF4-FFF2-40B4-BE49-F238E27FC236}">
                <a16:creationId xmlns:a16="http://schemas.microsoft.com/office/drawing/2014/main" id="{C321A4EB-B61B-48A0-A0D3-20D07466CB6D}"/>
              </a:ext>
            </a:extLst>
          </p:cNvPr>
          <p:cNvSpPr txBox="1">
            <a:spLocks noGrp="1"/>
          </p:cNvSpPr>
          <p:nvPr>
            <p:ph type="ctrTitle" idx="16"/>
          </p:nvPr>
        </p:nvSpPr>
        <p:spPr>
          <a:xfrm>
            <a:off x="518769" y="882621"/>
            <a:ext cx="10618669" cy="1030155"/>
          </a:xfrm>
          <a:prstGeom prst="rect">
            <a:avLst/>
          </a:prstGeom>
        </p:spPr>
        <p:txBody>
          <a:bodyPr spcFirstLastPara="1" vert="horz" wrap="square" lIns="121900" tIns="121900" rIns="121900" bIns="121900" rtlCol="0" anchor="b" anchorCtr="0">
            <a:noAutofit/>
          </a:bodyPr>
          <a:lstStyle/>
          <a:p>
            <a:pPr algn="l"/>
            <a:r>
              <a:rPr lang="es" err="1"/>
              <a:t>Question</a:t>
            </a:r>
            <a:r>
              <a:rPr lang="es"/>
              <a:t>: </a:t>
            </a:r>
            <a:r>
              <a:rPr lang="es" err="1"/>
              <a:t>How</a:t>
            </a:r>
            <a:r>
              <a:rPr lang="es"/>
              <a:t> </a:t>
            </a:r>
            <a:r>
              <a:rPr lang="es" err="1"/>
              <a:t>much</a:t>
            </a:r>
            <a:r>
              <a:rPr lang="es"/>
              <a:t> </a:t>
            </a:r>
            <a:r>
              <a:rPr lang="es" err="1"/>
              <a:t>would</a:t>
            </a:r>
            <a:r>
              <a:rPr lang="es"/>
              <a:t> </a:t>
            </a:r>
            <a:r>
              <a:rPr lang="es" err="1"/>
              <a:t>you</a:t>
            </a:r>
            <a:r>
              <a:rPr lang="es"/>
              <a:t> </a:t>
            </a:r>
            <a:r>
              <a:rPr lang="es" err="1"/>
              <a:t>expect</a:t>
            </a:r>
            <a:r>
              <a:rPr lang="es"/>
              <a:t> this application to cost in terms of production, training, deployment, maintenance? How did you reach this amount?</a:t>
            </a:r>
            <a:endParaRPr lang="en-US"/>
          </a:p>
          <a:p>
            <a:pPr algn="l"/>
            <a:endParaRPr lang="es" sz="2400"/>
          </a:p>
        </p:txBody>
      </p:sp>
      <p:sp>
        <p:nvSpPr>
          <p:cNvPr id="7" name="Google Shape;397;p26">
            <a:extLst>
              <a:ext uri="{FF2B5EF4-FFF2-40B4-BE49-F238E27FC236}">
                <a16:creationId xmlns:a16="http://schemas.microsoft.com/office/drawing/2014/main" id="{0B37E68F-059F-4642-A72B-4F1B248AB42D}"/>
              </a:ext>
            </a:extLst>
          </p:cNvPr>
          <p:cNvSpPr/>
          <p:nvPr/>
        </p:nvSpPr>
        <p:spPr>
          <a:xfrm>
            <a:off x="1364230" y="3416934"/>
            <a:ext cx="9215243" cy="619240"/>
          </a:xfrm>
          <a:prstGeom prst="homePlate">
            <a:avLst>
              <a:gd name="adj" fmla="val 50000"/>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8" name="Google Shape;398;p26">
            <a:extLst>
              <a:ext uri="{FF2B5EF4-FFF2-40B4-BE49-F238E27FC236}">
                <a16:creationId xmlns:a16="http://schemas.microsoft.com/office/drawing/2014/main" id="{688809FC-3406-43D3-92D0-952451070405}"/>
              </a:ext>
            </a:extLst>
          </p:cNvPr>
          <p:cNvSpPr/>
          <p:nvPr/>
        </p:nvSpPr>
        <p:spPr>
          <a:xfrm>
            <a:off x="1363715" y="1903799"/>
            <a:ext cx="9459574" cy="1409050"/>
          </a:xfrm>
          <a:prstGeom prst="homePlate">
            <a:avLst>
              <a:gd name="adj" fmla="val 50000"/>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9" name="Google Shape;400;p26">
            <a:extLst>
              <a:ext uri="{FF2B5EF4-FFF2-40B4-BE49-F238E27FC236}">
                <a16:creationId xmlns:a16="http://schemas.microsoft.com/office/drawing/2014/main" id="{0A566E6E-855A-4104-BD17-F6164473E1BE}"/>
              </a:ext>
            </a:extLst>
          </p:cNvPr>
          <p:cNvSpPr txBox="1">
            <a:spLocks/>
          </p:cNvSpPr>
          <p:nvPr/>
        </p:nvSpPr>
        <p:spPr>
          <a:xfrm>
            <a:off x="1362683" y="1826505"/>
            <a:ext cx="9174423" cy="1495414"/>
          </a:xfrm>
          <a:prstGeom prst="rect">
            <a:avLst/>
          </a:prstGeom>
        </p:spPr>
        <p:txBody>
          <a:bodyPr spcFirstLastPara="1" vert="horz" wrap="square" lIns="121900" tIns="121900" rIns="121900" bIns="121900" rtlCol="0" anchor="b" anchorCtr="0">
            <a:noAutofit/>
          </a:bodyPr>
          <a:lstStyle>
            <a:lvl1pPr lvl="0" algn="ctr" defTabSz="914400" rtl="0" eaLnBrk="1" latinLnBrk="0" hangingPunct="1">
              <a:lnSpc>
                <a:spcPct val="90000"/>
              </a:lnSpc>
              <a:spcBef>
                <a:spcPts val="0"/>
              </a:spcBef>
              <a:spcAft>
                <a:spcPts val="0"/>
              </a:spcAft>
              <a:buClr>
                <a:srgbClr val="FFFFFF"/>
              </a:buClr>
              <a:buSzPts val="3000"/>
              <a:buFont typeface="Roboto Black"/>
              <a:buNone/>
              <a:defRPr sz="4000" b="0" kern="120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6933">
                <a:solidFill>
                  <a:srgbClr val="FFFFFF"/>
                </a:solidFill>
              </a:defRPr>
            </a:lvl2pPr>
            <a:lvl3pPr lvl="2" algn="ctr" rtl="0">
              <a:spcBef>
                <a:spcPts val="0"/>
              </a:spcBef>
              <a:spcAft>
                <a:spcPts val="0"/>
              </a:spcAft>
              <a:buClr>
                <a:srgbClr val="FFFFFF"/>
              </a:buClr>
              <a:buSzPts val="5200"/>
              <a:buNone/>
              <a:defRPr sz="6933">
                <a:solidFill>
                  <a:srgbClr val="FFFFFF"/>
                </a:solidFill>
              </a:defRPr>
            </a:lvl3pPr>
            <a:lvl4pPr lvl="3" algn="ctr" rtl="0">
              <a:spcBef>
                <a:spcPts val="0"/>
              </a:spcBef>
              <a:spcAft>
                <a:spcPts val="0"/>
              </a:spcAft>
              <a:buClr>
                <a:srgbClr val="FFFFFF"/>
              </a:buClr>
              <a:buSzPts val="5200"/>
              <a:buNone/>
              <a:defRPr sz="6933">
                <a:solidFill>
                  <a:srgbClr val="FFFFFF"/>
                </a:solidFill>
              </a:defRPr>
            </a:lvl4pPr>
            <a:lvl5pPr lvl="4" algn="ctr" rtl="0">
              <a:spcBef>
                <a:spcPts val="0"/>
              </a:spcBef>
              <a:spcAft>
                <a:spcPts val="0"/>
              </a:spcAft>
              <a:buClr>
                <a:srgbClr val="FFFFFF"/>
              </a:buClr>
              <a:buSzPts val="5200"/>
              <a:buNone/>
              <a:defRPr sz="6933">
                <a:solidFill>
                  <a:srgbClr val="FFFFFF"/>
                </a:solidFill>
              </a:defRPr>
            </a:lvl5pPr>
            <a:lvl6pPr lvl="5" algn="ctr" rtl="0">
              <a:spcBef>
                <a:spcPts val="0"/>
              </a:spcBef>
              <a:spcAft>
                <a:spcPts val="0"/>
              </a:spcAft>
              <a:buClr>
                <a:srgbClr val="FFFFFF"/>
              </a:buClr>
              <a:buSzPts val="5200"/>
              <a:buNone/>
              <a:defRPr sz="6933">
                <a:solidFill>
                  <a:srgbClr val="FFFFFF"/>
                </a:solidFill>
              </a:defRPr>
            </a:lvl6pPr>
            <a:lvl7pPr lvl="6" algn="ctr" rtl="0">
              <a:spcBef>
                <a:spcPts val="0"/>
              </a:spcBef>
              <a:spcAft>
                <a:spcPts val="0"/>
              </a:spcAft>
              <a:buClr>
                <a:srgbClr val="FFFFFF"/>
              </a:buClr>
              <a:buSzPts val="5200"/>
              <a:buNone/>
              <a:defRPr sz="6933">
                <a:solidFill>
                  <a:srgbClr val="FFFFFF"/>
                </a:solidFill>
              </a:defRPr>
            </a:lvl7pPr>
            <a:lvl8pPr lvl="7" algn="ctr" rtl="0">
              <a:spcBef>
                <a:spcPts val="0"/>
              </a:spcBef>
              <a:spcAft>
                <a:spcPts val="0"/>
              </a:spcAft>
              <a:buClr>
                <a:srgbClr val="FFFFFF"/>
              </a:buClr>
              <a:buSzPts val="5200"/>
              <a:buNone/>
              <a:defRPr sz="6933">
                <a:solidFill>
                  <a:srgbClr val="FFFFFF"/>
                </a:solidFill>
              </a:defRPr>
            </a:lvl8pPr>
            <a:lvl9pPr lvl="8" algn="ctr" rtl="0">
              <a:spcBef>
                <a:spcPts val="0"/>
              </a:spcBef>
              <a:spcAft>
                <a:spcPts val="0"/>
              </a:spcAft>
              <a:buClr>
                <a:srgbClr val="FFFFFF"/>
              </a:buClr>
              <a:buSzPts val="5200"/>
              <a:buNone/>
              <a:defRPr sz="6933">
                <a:solidFill>
                  <a:srgbClr val="FFFFFF"/>
                </a:solidFill>
              </a:defRPr>
            </a:lvl9pPr>
          </a:lstStyle>
          <a:p>
            <a:pPr algn="l">
              <a:buClr>
                <a:schemeClr val="accent1"/>
              </a:buClr>
              <a:buSzPts val="1100"/>
            </a:pPr>
            <a:endParaRPr lang="en-IN" sz="1467">
              <a:solidFill>
                <a:schemeClr val="dk1"/>
              </a:solidFill>
            </a:endParaRPr>
          </a:p>
          <a:p>
            <a:pPr algn="l">
              <a:buClr>
                <a:schemeClr val="accent1"/>
              </a:buClr>
              <a:buSzPts val="1100"/>
            </a:pPr>
            <a:endParaRPr lang="en-IN" sz="1467">
              <a:solidFill>
                <a:schemeClr val="dk1"/>
              </a:solidFill>
            </a:endParaRPr>
          </a:p>
          <a:p>
            <a:pPr algn="l"/>
            <a:r>
              <a:rPr lang="en-IN" sz="1450" b="1">
                <a:solidFill>
                  <a:schemeClr val="dk1"/>
                </a:solidFill>
              </a:rPr>
              <a:t>Estimated Production Cost -</a:t>
            </a:r>
            <a:br>
              <a:rPr lang="en-IN" sz="1450"/>
            </a:br>
            <a:r>
              <a:rPr lang="en-IN" sz="1450">
                <a:solidFill>
                  <a:schemeClr val="dk1"/>
                </a:solidFill>
              </a:rPr>
              <a:t>Payroll for two intern Full-Stack Developers: $3000/month</a:t>
            </a:r>
            <a:br>
              <a:rPr lang="en-IN" sz="1450"/>
            </a:br>
            <a:r>
              <a:rPr lang="en-IN" sz="1450">
                <a:solidFill>
                  <a:schemeClr val="dk1"/>
                </a:solidFill>
              </a:rPr>
              <a:t>Domain Cost: $15/year [4]</a:t>
            </a:r>
            <a:br>
              <a:rPr lang="en-IN" sz="1450"/>
            </a:br>
            <a:r>
              <a:rPr lang="en-IN" sz="1450">
                <a:solidFill>
                  <a:schemeClr val="dk1"/>
                </a:solidFill>
              </a:rPr>
              <a:t>Hardware &amp; Software Resources: $6000</a:t>
            </a:r>
            <a:br>
              <a:rPr lang="en-IN" sz="1450">
                <a:solidFill>
                  <a:schemeClr val="dk1"/>
                </a:solidFill>
              </a:rPr>
            </a:br>
            <a:r>
              <a:rPr lang="en-IN" sz="1450">
                <a:solidFill>
                  <a:schemeClr val="dk1"/>
                </a:solidFill>
              </a:rPr>
              <a:t>I reached this estimate by looking into the payrolls generally offered to the interns in the industry. Domain cost quotations are readily available on GoDaddy [4] and other third-party vendor websites. </a:t>
            </a:r>
          </a:p>
        </p:txBody>
      </p:sp>
      <p:sp>
        <p:nvSpPr>
          <p:cNvPr id="11" name="Google Shape;402;p26">
            <a:extLst>
              <a:ext uri="{FF2B5EF4-FFF2-40B4-BE49-F238E27FC236}">
                <a16:creationId xmlns:a16="http://schemas.microsoft.com/office/drawing/2014/main" id="{0E57C7B0-A8ED-4F85-A003-D691B0C8C872}"/>
              </a:ext>
            </a:extLst>
          </p:cNvPr>
          <p:cNvSpPr txBox="1">
            <a:spLocks/>
          </p:cNvSpPr>
          <p:nvPr/>
        </p:nvSpPr>
        <p:spPr>
          <a:xfrm>
            <a:off x="1411543" y="3472984"/>
            <a:ext cx="9147559" cy="509205"/>
          </a:xfrm>
          <a:prstGeom prst="rect">
            <a:avLst/>
          </a:prstGeom>
        </p:spPr>
        <p:txBody>
          <a:bodyPr spcFirstLastPara="1" vert="horz" wrap="square" lIns="121900" tIns="121900" rIns="121900" bIns="121900" rtlCol="0" anchor="b" anchorCtr="0">
            <a:noAutofit/>
          </a:bodyPr>
          <a:lstStyle>
            <a:lvl1pPr marL="228600" lvl="0" indent="-228600" algn="l"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1pPr>
            <a:lvl2pPr marL="685800" lvl="1"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2pPr>
            <a:lvl3pPr marL="1143000" lvl="2"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3pPr>
            <a:lvl4pPr marL="1600200" lvl="3"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4pPr>
            <a:lvl5pPr marL="2057400" lvl="4"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5pPr>
            <a:lvl6pPr marL="2514600" lvl="5"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6pPr>
            <a:lvl7pPr marL="2971800" lvl="6"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7pPr>
            <a:lvl8pPr marL="3429000" lvl="7"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8pPr>
            <a:lvl9pPr marL="3886200" lvl="8"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9pPr>
          </a:lstStyle>
          <a:p>
            <a:r>
              <a:rPr lang="en-IN" sz="1450" b="1">
                <a:solidFill>
                  <a:schemeClr val="dk1"/>
                </a:solidFill>
                <a:latin typeface="Roboto Black"/>
                <a:sym typeface="Roboto Black"/>
              </a:rPr>
              <a:t>Estimated Training Cost –</a:t>
            </a:r>
            <a:r>
              <a:rPr lang="en-IN" sz="1450">
                <a:solidFill>
                  <a:schemeClr val="dk1"/>
                </a:solidFill>
                <a:latin typeface="Roboto Black"/>
                <a:sym typeface="Roboto Black"/>
              </a:rPr>
              <a:t> Included in the production cost</a:t>
            </a:r>
            <a:endParaRPr lang="en-IN" sz="1450">
              <a:solidFill>
                <a:schemeClr val="dk1"/>
              </a:solidFill>
              <a:latin typeface="Roboto Black"/>
            </a:endParaRPr>
          </a:p>
        </p:txBody>
      </p:sp>
      <p:sp>
        <p:nvSpPr>
          <p:cNvPr id="20" name="Google Shape;404;p26">
            <a:extLst>
              <a:ext uri="{FF2B5EF4-FFF2-40B4-BE49-F238E27FC236}">
                <a16:creationId xmlns:a16="http://schemas.microsoft.com/office/drawing/2014/main" id="{8FF2A994-D417-4A07-9027-C7DF0743A18B}"/>
              </a:ext>
            </a:extLst>
          </p:cNvPr>
          <p:cNvSpPr/>
          <p:nvPr/>
        </p:nvSpPr>
        <p:spPr>
          <a:xfrm>
            <a:off x="652461" y="1913442"/>
            <a:ext cx="565200" cy="565200"/>
          </a:xfrm>
          <a:prstGeom prst="ellipse">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23" name="Google Shape;405;p26">
            <a:extLst>
              <a:ext uri="{FF2B5EF4-FFF2-40B4-BE49-F238E27FC236}">
                <a16:creationId xmlns:a16="http://schemas.microsoft.com/office/drawing/2014/main" id="{8EAC8C70-6B28-4A19-A88D-FD8D630F16FF}"/>
              </a:ext>
            </a:extLst>
          </p:cNvPr>
          <p:cNvSpPr/>
          <p:nvPr/>
        </p:nvSpPr>
        <p:spPr>
          <a:xfrm>
            <a:off x="653456" y="3431629"/>
            <a:ext cx="565200" cy="565200"/>
          </a:xfrm>
          <a:prstGeom prst="ellipse">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32" name="Google Shape;397;p26">
            <a:extLst>
              <a:ext uri="{FF2B5EF4-FFF2-40B4-BE49-F238E27FC236}">
                <a16:creationId xmlns:a16="http://schemas.microsoft.com/office/drawing/2014/main" id="{FA5D4054-E4E7-4FEB-84F5-07C662346EE8}"/>
              </a:ext>
            </a:extLst>
          </p:cNvPr>
          <p:cNvSpPr/>
          <p:nvPr/>
        </p:nvSpPr>
        <p:spPr>
          <a:xfrm>
            <a:off x="1363715" y="4147018"/>
            <a:ext cx="9459971" cy="1653779"/>
          </a:xfrm>
          <a:prstGeom prst="homePlate">
            <a:avLst>
              <a:gd name="adj" fmla="val 50000"/>
            </a:avLst>
          </a:prstGeom>
          <a:solidFill>
            <a:schemeClr val="accent1"/>
          </a:solidFill>
          <a:ln>
            <a:noFill/>
          </a:ln>
        </p:spPr>
        <p:txBody>
          <a:bodyPr spcFirstLastPara="1" wrap="square" lIns="121900" tIns="121900" rIns="121900" bIns="121900" anchor="ctr" anchorCtr="0">
            <a:noAutofit/>
          </a:bodyPr>
          <a:lstStyle/>
          <a:p>
            <a:endParaRPr lang="en-IN" sz="1600">
              <a:solidFill>
                <a:schemeClr val="dk1"/>
              </a:solidFill>
              <a:ea typeface="+mn-lt"/>
              <a:cs typeface="+mn-lt"/>
            </a:endParaRPr>
          </a:p>
          <a:p>
            <a:br>
              <a:rPr lang="en-IN" sz="1600">
                <a:solidFill>
                  <a:schemeClr val="dk1"/>
                </a:solidFill>
                <a:ea typeface="+mn-lt"/>
                <a:cs typeface="+mn-lt"/>
              </a:rPr>
            </a:br>
            <a:endParaRPr lang="en-US">
              <a:solidFill>
                <a:schemeClr val="dk1"/>
              </a:solidFill>
              <a:cs typeface="Calibri"/>
            </a:endParaRPr>
          </a:p>
        </p:txBody>
      </p:sp>
      <p:sp>
        <p:nvSpPr>
          <p:cNvPr id="57" name="TextBox 56">
            <a:extLst>
              <a:ext uri="{FF2B5EF4-FFF2-40B4-BE49-F238E27FC236}">
                <a16:creationId xmlns:a16="http://schemas.microsoft.com/office/drawing/2014/main" id="{42BF9EFB-FEC7-4E1E-8019-A8D27B671662}"/>
              </a:ext>
            </a:extLst>
          </p:cNvPr>
          <p:cNvSpPr txBox="1"/>
          <p:nvPr/>
        </p:nvSpPr>
        <p:spPr>
          <a:xfrm>
            <a:off x="10655560" y="6488668"/>
            <a:ext cx="1830416" cy="369332"/>
          </a:xfrm>
          <a:prstGeom prst="rect">
            <a:avLst/>
          </a:prstGeom>
          <a:noFill/>
        </p:spPr>
        <p:txBody>
          <a:bodyPr wrap="square" lIns="91440" tIns="45720" rIns="91440" bIns="45720" rtlCol="0" anchor="t">
            <a:spAutoFit/>
          </a:bodyPr>
          <a:lstStyle/>
          <a:p>
            <a:r>
              <a:rPr lang="en-IN">
                <a:solidFill>
                  <a:schemeClr val="bg1"/>
                </a:solidFill>
              </a:rPr>
              <a:t>By: Sarvi</a:t>
            </a:r>
          </a:p>
        </p:txBody>
      </p:sp>
      <p:pic>
        <p:nvPicPr>
          <p:cNvPr id="4" name="Picture 4">
            <a:extLst>
              <a:ext uri="{FF2B5EF4-FFF2-40B4-BE49-F238E27FC236}">
                <a16:creationId xmlns:a16="http://schemas.microsoft.com/office/drawing/2014/main" id="{C077013A-8426-427E-9F32-92B5A06E18DE}"/>
              </a:ext>
            </a:extLst>
          </p:cNvPr>
          <p:cNvPicPr>
            <a:picLocks noChangeAspect="1"/>
          </p:cNvPicPr>
          <p:nvPr/>
        </p:nvPicPr>
        <p:blipFill>
          <a:blip r:embed="rId3"/>
          <a:stretch>
            <a:fillRect/>
          </a:stretch>
        </p:blipFill>
        <p:spPr>
          <a:xfrm>
            <a:off x="758211" y="2028338"/>
            <a:ext cx="352425" cy="342900"/>
          </a:xfrm>
          <a:prstGeom prst="rect">
            <a:avLst/>
          </a:prstGeom>
        </p:spPr>
      </p:pic>
      <p:pic>
        <p:nvPicPr>
          <p:cNvPr id="2" name="Picture 4">
            <a:extLst>
              <a:ext uri="{FF2B5EF4-FFF2-40B4-BE49-F238E27FC236}">
                <a16:creationId xmlns:a16="http://schemas.microsoft.com/office/drawing/2014/main" id="{60C7FEFB-2112-4600-B22A-D18C9F51E141}"/>
              </a:ext>
            </a:extLst>
          </p:cNvPr>
          <p:cNvPicPr>
            <a:picLocks noChangeAspect="1"/>
          </p:cNvPicPr>
          <p:nvPr/>
        </p:nvPicPr>
        <p:blipFill>
          <a:blip r:embed="rId4"/>
          <a:stretch>
            <a:fillRect/>
          </a:stretch>
        </p:blipFill>
        <p:spPr>
          <a:xfrm>
            <a:off x="787585" y="3553139"/>
            <a:ext cx="304800" cy="352425"/>
          </a:xfrm>
          <a:prstGeom prst="rect">
            <a:avLst/>
          </a:prstGeom>
        </p:spPr>
      </p:pic>
      <p:sp>
        <p:nvSpPr>
          <p:cNvPr id="47" name="Google Shape;402;p26">
            <a:extLst>
              <a:ext uri="{FF2B5EF4-FFF2-40B4-BE49-F238E27FC236}">
                <a16:creationId xmlns:a16="http://schemas.microsoft.com/office/drawing/2014/main" id="{FEDA4381-7FF8-4190-9E17-1193141BB28F}"/>
              </a:ext>
            </a:extLst>
          </p:cNvPr>
          <p:cNvSpPr txBox="1">
            <a:spLocks/>
          </p:cNvSpPr>
          <p:nvPr/>
        </p:nvSpPr>
        <p:spPr>
          <a:xfrm>
            <a:off x="1361485" y="4930240"/>
            <a:ext cx="9225427" cy="1048723"/>
          </a:xfrm>
          <a:prstGeom prst="rect">
            <a:avLst/>
          </a:prstGeom>
        </p:spPr>
        <p:txBody>
          <a:bodyPr spcFirstLastPara="1" vert="horz" wrap="square" lIns="121900" tIns="121900" rIns="121900" bIns="121900" rtlCol="0" anchor="b" anchorCtr="0">
            <a:noAutofit/>
          </a:bodyPr>
          <a:lstStyle>
            <a:lvl1pPr marL="228600" lvl="0" indent="-228600" algn="l"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1pPr>
            <a:lvl2pPr marL="685800" lvl="1"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2pPr>
            <a:lvl3pPr marL="1143000" lvl="2"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3pPr>
            <a:lvl4pPr marL="1600200" lvl="3"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4pPr>
            <a:lvl5pPr marL="2057400" lvl="4"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5pPr>
            <a:lvl6pPr marL="2514600" lvl="5"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6pPr>
            <a:lvl7pPr marL="2971800" lvl="6"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7pPr>
            <a:lvl8pPr marL="3429000" lvl="7"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8pPr>
            <a:lvl9pPr marL="3886200" lvl="8" indent="-228600" algn="ctr" defTabSz="914400" rtl="0" eaLnBrk="1" latinLnBrk="0" hangingPunct="1">
              <a:lnSpc>
                <a:spcPct val="100000"/>
              </a:lnSpc>
              <a:spcBef>
                <a:spcPts val="0"/>
              </a:spcBef>
              <a:spcAft>
                <a:spcPts val="0"/>
              </a:spcAft>
              <a:buClr>
                <a:srgbClr val="48FFD5"/>
              </a:buClr>
              <a:buSzPts val="900"/>
              <a:buFont typeface="Arial" panose="020B0604020202020204" pitchFamily="34" charset="0"/>
              <a:buNone/>
              <a:defRPr sz="1200" kern="1200">
                <a:solidFill>
                  <a:srgbClr val="48FFD5"/>
                </a:solidFill>
                <a:latin typeface="+mn-lt"/>
                <a:ea typeface="+mn-ea"/>
                <a:cs typeface="+mn-cs"/>
              </a:defRPr>
            </a:lvl9pPr>
          </a:lstStyle>
          <a:p>
            <a:pPr marL="0" indent="0"/>
            <a:endParaRPr lang="en-IN" sz="1450">
              <a:ea typeface="+mn-lt"/>
              <a:cs typeface="+mn-lt"/>
            </a:endParaRPr>
          </a:p>
          <a:p>
            <a:pPr marL="0" indent="0"/>
            <a:endParaRPr lang="en-IN" sz="1450">
              <a:ea typeface="+mn-lt"/>
              <a:cs typeface="+mn-lt"/>
            </a:endParaRPr>
          </a:p>
          <a:p>
            <a:pPr marL="0" indent="0"/>
            <a:endParaRPr lang="en-IN" sz="1450">
              <a:ea typeface="+mn-lt"/>
              <a:cs typeface="+mn-lt"/>
            </a:endParaRPr>
          </a:p>
          <a:p>
            <a:r>
              <a:rPr lang="en-IN" sz="1450" b="1">
                <a:solidFill>
                  <a:schemeClr val="dk1"/>
                </a:solidFill>
                <a:ea typeface="+mn-lt"/>
                <a:cs typeface="+mn-lt"/>
              </a:rPr>
              <a:t>Estimated Deployment </a:t>
            </a:r>
            <a:r>
              <a:rPr lang="en-IN" sz="1450" b="1" i="1">
                <a:solidFill>
                  <a:schemeClr val="dk1"/>
                </a:solidFill>
                <a:ea typeface="+mn-lt"/>
                <a:cs typeface="+mn-lt"/>
              </a:rPr>
              <a:t>&amp; </a:t>
            </a:r>
            <a:r>
              <a:rPr lang="en-IN" sz="1450" b="1">
                <a:solidFill>
                  <a:schemeClr val="dk1"/>
                </a:solidFill>
                <a:ea typeface="+mn-lt"/>
                <a:cs typeface="+mn-lt"/>
              </a:rPr>
              <a:t>Maintenance</a:t>
            </a:r>
            <a:r>
              <a:rPr lang="en-IN" sz="1450">
                <a:solidFill>
                  <a:schemeClr val="dk1"/>
                </a:solidFill>
                <a:ea typeface="+mn-lt"/>
                <a:cs typeface="+mn-lt"/>
              </a:rPr>
              <a:t> - </a:t>
            </a:r>
          </a:p>
          <a:p>
            <a:pPr marL="0" indent="0"/>
            <a:r>
              <a:rPr lang="en-IN" sz="1450">
                <a:solidFill>
                  <a:schemeClr val="tx1"/>
                </a:solidFill>
                <a:ea typeface="+mn-lt"/>
                <a:cs typeface="+mn-lt"/>
              </a:rPr>
              <a:t>A small sized school will cost around $19.04 per month [5]</a:t>
            </a:r>
            <a:endParaRPr lang="en-US" sz="1450">
              <a:solidFill>
                <a:schemeClr val="tx1"/>
              </a:solidFill>
              <a:ea typeface="+mn-lt"/>
              <a:cs typeface="+mn-lt"/>
            </a:endParaRPr>
          </a:p>
          <a:p>
            <a:pPr marL="0" indent="0"/>
            <a:r>
              <a:rPr lang="en-IN" sz="1450">
                <a:solidFill>
                  <a:schemeClr val="tx1"/>
                </a:solidFill>
                <a:ea typeface="+mn-lt"/>
                <a:cs typeface="+mn-lt"/>
              </a:rPr>
              <a:t>A medium sized school will cost around $40 -$50 per month [5]</a:t>
            </a:r>
          </a:p>
          <a:p>
            <a:pPr marL="0" indent="0"/>
            <a:r>
              <a:rPr lang="en-IN" sz="1450">
                <a:solidFill>
                  <a:schemeClr val="tx1"/>
                </a:solidFill>
                <a:cs typeface="Calibri"/>
              </a:rPr>
              <a:t>A large sized school then will cost from $125 per month [5]</a:t>
            </a:r>
          </a:p>
          <a:p>
            <a:pPr marL="0" indent="0"/>
            <a:r>
              <a:rPr lang="en-IN" sz="1450">
                <a:solidFill>
                  <a:schemeClr val="tx1"/>
                </a:solidFill>
                <a:cs typeface="Calibri"/>
              </a:rPr>
              <a:t>I reached this estimation by having average number of students in the school and accordingly calculating estimating cost of resources with the help of Amazon simple calculator [5].</a:t>
            </a:r>
          </a:p>
          <a:p>
            <a:pPr marL="0" indent="0"/>
            <a:endParaRPr lang="en-IN" sz="1450">
              <a:solidFill>
                <a:schemeClr val="tx1"/>
              </a:solidFill>
              <a:cs typeface="Calibri"/>
            </a:endParaRPr>
          </a:p>
        </p:txBody>
      </p:sp>
      <p:sp>
        <p:nvSpPr>
          <p:cNvPr id="50" name="Google Shape;404;p26">
            <a:extLst>
              <a:ext uri="{FF2B5EF4-FFF2-40B4-BE49-F238E27FC236}">
                <a16:creationId xmlns:a16="http://schemas.microsoft.com/office/drawing/2014/main" id="{780F4FD3-6644-4BBC-95D2-191A4AEAB086}"/>
              </a:ext>
            </a:extLst>
          </p:cNvPr>
          <p:cNvSpPr/>
          <p:nvPr/>
        </p:nvSpPr>
        <p:spPr>
          <a:xfrm>
            <a:off x="663584" y="4316245"/>
            <a:ext cx="565200" cy="565200"/>
          </a:xfrm>
          <a:prstGeom prst="ellipse">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pic>
        <p:nvPicPr>
          <p:cNvPr id="52" name="Picture 4" descr="A picture containing text&#10;&#10;Description automatically generated">
            <a:extLst>
              <a:ext uri="{FF2B5EF4-FFF2-40B4-BE49-F238E27FC236}">
                <a16:creationId xmlns:a16="http://schemas.microsoft.com/office/drawing/2014/main" id="{0545E4B0-589F-4B06-9F52-358221E9BF8F}"/>
              </a:ext>
            </a:extLst>
          </p:cNvPr>
          <p:cNvPicPr>
            <a:picLocks noChangeAspect="1"/>
          </p:cNvPicPr>
          <p:nvPr/>
        </p:nvPicPr>
        <p:blipFill>
          <a:blip r:embed="rId3"/>
          <a:stretch>
            <a:fillRect/>
          </a:stretch>
        </p:blipFill>
        <p:spPr>
          <a:xfrm>
            <a:off x="786021" y="4431141"/>
            <a:ext cx="352425" cy="342900"/>
          </a:xfrm>
          <a:prstGeom prst="rect">
            <a:avLst/>
          </a:prstGeom>
        </p:spPr>
      </p:pic>
    </p:spTree>
    <p:extLst>
      <p:ext uri="{BB962C8B-B14F-4D97-AF65-F5344CB8AC3E}">
        <p14:creationId xmlns:p14="http://schemas.microsoft.com/office/powerpoint/2010/main" val="9224024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1"/>
          <p:cNvSpPr txBox="1">
            <a:spLocks noGrp="1"/>
          </p:cNvSpPr>
          <p:nvPr>
            <p:ph type="ctrTitle"/>
          </p:nvPr>
        </p:nvSpPr>
        <p:spPr>
          <a:xfrm>
            <a:off x="415600" y="73821"/>
            <a:ext cx="11360800" cy="808800"/>
          </a:xfrm>
          <a:prstGeom prst="rect">
            <a:avLst/>
          </a:prstGeom>
        </p:spPr>
        <p:txBody>
          <a:bodyPr spcFirstLastPara="1" vert="horz" wrap="square" lIns="121900" tIns="121900" rIns="121900" bIns="121900" rtlCol="0" anchor="b" anchorCtr="0">
            <a:noAutofit/>
          </a:bodyPr>
          <a:lstStyle/>
          <a:p>
            <a:r>
              <a:rPr lang="es" err="1"/>
              <a:t>Question</a:t>
            </a:r>
            <a:r>
              <a:rPr lang="es"/>
              <a:t> - 9</a:t>
            </a:r>
            <a:endParaRPr lang="en-US"/>
          </a:p>
        </p:txBody>
      </p:sp>
      <p:cxnSp>
        <p:nvCxnSpPr>
          <p:cNvPr id="253" name="Google Shape;253;p21"/>
          <p:cNvCxnSpPr/>
          <p:nvPr/>
        </p:nvCxnSpPr>
        <p:spPr>
          <a:xfrm>
            <a:off x="518769" y="777169"/>
            <a:ext cx="11360800" cy="0"/>
          </a:xfrm>
          <a:prstGeom prst="straightConnector1">
            <a:avLst/>
          </a:prstGeom>
          <a:noFill/>
          <a:ln w="9525" cap="flat" cmpd="sng">
            <a:solidFill>
              <a:srgbClr val="48FFD5"/>
            </a:solidFill>
            <a:prstDash val="solid"/>
            <a:round/>
            <a:headEnd type="none" w="med" len="med"/>
            <a:tailEnd type="none" w="med" len="med"/>
          </a:ln>
        </p:spPr>
      </p:cxnSp>
      <p:sp>
        <p:nvSpPr>
          <p:cNvPr id="78" name="Google Shape;227;p21">
            <a:extLst>
              <a:ext uri="{FF2B5EF4-FFF2-40B4-BE49-F238E27FC236}">
                <a16:creationId xmlns:a16="http://schemas.microsoft.com/office/drawing/2014/main" id="{C321A4EB-B61B-48A0-A0D3-20D07466CB6D}"/>
              </a:ext>
            </a:extLst>
          </p:cNvPr>
          <p:cNvSpPr txBox="1">
            <a:spLocks noGrp="1"/>
          </p:cNvSpPr>
          <p:nvPr>
            <p:ph type="ctrTitle" idx="16"/>
          </p:nvPr>
        </p:nvSpPr>
        <p:spPr>
          <a:xfrm>
            <a:off x="518769" y="999424"/>
            <a:ext cx="10618669" cy="1030155"/>
          </a:xfrm>
          <a:prstGeom prst="rect">
            <a:avLst/>
          </a:prstGeom>
        </p:spPr>
        <p:txBody>
          <a:bodyPr spcFirstLastPara="1" vert="horz" wrap="square" lIns="121900" tIns="121900" rIns="121900" bIns="121900" rtlCol="0" anchor="b" anchorCtr="0">
            <a:noAutofit/>
          </a:bodyPr>
          <a:lstStyle/>
          <a:p>
            <a:pPr algn="l"/>
            <a:r>
              <a:rPr lang="es" err="1"/>
              <a:t>Question</a:t>
            </a:r>
            <a:r>
              <a:rPr lang="es"/>
              <a:t>: </a:t>
            </a:r>
            <a:r>
              <a:rPr lang="es" err="1"/>
              <a:t>What</a:t>
            </a:r>
            <a:r>
              <a:rPr lang="es"/>
              <a:t> </a:t>
            </a:r>
            <a:r>
              <a:rPr lang="es" err="1"/>
              <a:t>would</a:t>
            </a:r>
            <a:r>
              <a:rPr lang="es"/>
              <a:t> be </a:t>
            </a:r>
            <a:r>
              <a:rPr lang="es" err="1"/>
              <a:t>the</a:t>
            </a:r>
            <a:r>
              <a:rPr lang="es"/>
              <a:t> incentive </a:t>
            </a:r>
            <a:r>
              <a:rPr lang="es" err="1"/>
              <a:t>to</a:t>
            </a:r>
            <a:r>
              <a:rPr lang="es"/>
              <a:t> use </a:t>
            </a:r>
            <a:r>
              <a:rPr lang="es" err="1"/>
              <a:t>you</a:t>
            </a:r>
            <a:r>
              <a:rPr lang="es"/>
              <a:t> </a:t>
            </a:r>
            <a:r>
              <a:rPr lang="es" err="1"/>
              <a:t>application</a:t>
            </a:r>
            <a:r>
              <a:rPr lang="es"/>
              <a:t> </a:t>
            </a:r>
            <a:r>
              <a:rPr lang="es" err="1"/>
              <a:t>over</a:t>
            </a:r>
            <a:r>
              <a:rPr lang="es"/>
              <a:t> </a:t>
            </a:r>
            <a:r>
              <a:rPr lang="es" err="1"/>
              <a:t>other</a:t>
            </a:r>
            <a:r>
              <a:rPr lang="es"/>
              <a:t> </a:t>
            </a:r>
            <a:r>
              <a:rPr lang="es" err="1"/>
              <a:t>options</a:t>
            </a:r>
            <a:r>
              <a:rPr lang="es"/>
              <a:t> </a:t>
            </a:r>
            <a:r>
              <a:rPr lang="es" err="1"/>
              <a:t>like</a:t>
            </a:r>
            <a:r>
              <a:rPr lang="es"/>
              <a:t> </a:t>
            </a:r>
            <a:r>
              <a:rPr lang="es" err="1"/>
              <a:t>Canva</a:t>
            </a:r>
            <a:r>
              <a:rPr lang="es"/>
              <a:t>, Edvance60, </a:t>
            </a:r>
            <a:r>
              <a:rPr lang="es" err="1"/>
              <a:t>Eloomi</a:t>
            </a:r>
            <a:r>
              <a:rPr lang="es"/>
              <a:t>, Moodle?</a:t>
            </a:r>
            <a:endParaRPr lang="en-US"/>
          </a:p>
          <a:p>
            <a:pPr algn="l"/>
            <a:endParaRPr lang="es"/>
          </a:p>
          <a:p>
            <a:pPr algn="l"/>
            <a:endParaRPr lang="es" sz="2400"/>
          </a:p>
        </p:txBody>
      </p:sp>
      <p:sp>
        <p:nvSpPr>
          <p:cNvPr id="8" name="Google Shape;398;p26">
            <a:extLst>
              <a:ext uri="{FF2B5EF4-FFF2-40B4-BE49-F238E27FC236}">
                <a16:creationId xmlns:a16="http://schemas.microsoft.com/office/drawing/2014/main" id="{688809FC-3406-43D3-92D0-952451070405}"/>
              </a:ext>
            </a:extLst>
          </p:cNvPr>
          <p:cNvSpPr/>
          <p:nvPr/>
        </p:nvSpPr>
        <p:spPr>
          <a:xfrm>
            <a:off x="1319219" y="1914923"/>
            <a:ext cx="10182639" cy="4568291"/>
          </a:xfrm>
          <a:prstGeom prst="homePlate">
            <a:avLst>
              <a:gd name="adj" fmla="val 50000"/>
            </a:avLst>
          </a:prstGeom>
          <a:solidFill>
            <a:schemeClr val="accent1"/>
          </a:solidFill>
          <a:ln>
            <a:noFill/>
          </a:ln>
        </p:spPr>
        <p:txBody>
          <a:bodyPr spcFirstLastPara="1" wrap="square" lIns="121900" tIns="121900" rIns="121900" bIns="121900" anchor="ctr" anchorCtr="0">
            <a:noAutofit/>
          </a:bodyPr>
          <a:lstStyle/>
          <a:p>
            <a:r>
              <a:rPr lang="en-US" sz="1400">
                <a:ea typeface="+mn-lt"/>
                <a:cs typeface="+mn-lt"/>
              </a:rPr>
              <a:t>A) The Unique Selling propositions (USPs) of our StudE application over Canva and </a:t>
            </a:r>
            <a:r>
              <a:rPr lang="en-US" sz="1400" err="1">
                <a:ea typeface="+mn-lt"/>
                <a:cs typeface="+mn-lt"/>
              </a:rPr>
              <a:t>Eloomi</a:t>
            </a:r>
            <a:r>
              <a:rPr lang="en-US" sz="1400">
                <a:ea typeface="+mn-lt"/>
                <a:cs typeface="+mn-lt"/>
              </a:rPr>
              <a:t> will be the dictionary and </a:t>
            </a:r>
          </a:p>
          <a:p>
            <a:r>
              <a:rPr lang="en-US" sz="1400">
                <a:ea typeface="+mn-lt"/>
                <a:cs typeface="+mn-lt"/>
              </a:rPr>
              <a:t>diary feature. In StudE, the dictionary feature allows the students to get the meaning of any word that they feel hard to understand at any particular instance while using our application and the Diary feature which allows the students to get the information about their daily tasks given by the teachers. Whereas this feature allows the teachers to provide the required works to be completed by the students for a specific day and also allows to provide feedback about every student for each single. Also, this feature allows the parents to monitor the daily tasks that their child should complete and the feedback given by the teacher every day. </a:t>
            </a:r>
            <a:endParaRPr lang="en-US" sz="1400">
              <a:cs typeface="Calibri"/>
            </a:endParaRPr>
          </a:p>
          <a:p>
            <a:endParaRPr lang="en-US" sz="1400">
              <a:cs typeface="Calibri"/>
            </a:endParaRPr>
          </a:p>
          <a:p>
            <a:r>
              <a:rPr lang="en-US" sz="1400">
                <a:ea typeface="+mn-lt"/>
                <a:cs typeface="+mn-lt"/>
              </a:rPr>
              <a:t> Our application is designed following the SOLID principles which will easily handle the workload of students in larger school but the system might not work efficiently with larger </a:t>
            </a:r>
            <a:r>
              <a:rPr lang="en-US" sz="1400" b="1">
                <a:ea typeface="+mn-lt"/>
                <a:cs typeface="+mn-lt"/>
              </a:rPr>
              <a:t>schools</a:t>
            </a:r>
            <a:r>
              <a:rPr lang="en-US" sz="1400">
                <a:ea typeface="+mn-lt"/>
                <a:cs typeface="+mn-lt"/>
              </a:rPr>
              <a:t> or serve as a great way to conduct all classes in a city in case of Moodle [7]. The StudE application handles traffic on the website smoothly with decent speed because of Amazon EC2 instance and other AWS services which are provided on-demand scaling up and scaling down dynamically depending upon the requirements. So, the students can access all the functionalities without delay but in case of </a:t>
            </a:r>
            <a:r>
              <a:rPr lang="en-US" sz="1400" err="1">
                <a:ea typeface="+mn-lt"/>
                <a:cs typeface="+mn-lt"/>
              </a:rPr>
              <a:t>Eloomi</a:t>
            </a:r>
            <a:r>
              <a:rPr lang="en-US" sz="1400">
                <a:ea typeface="+mn-lt"/>
                <a:cs typeface="+mn-lt"/>
              </a:rPr>
              <a:t> multiple  people through the process and the vast majority was complaining about the speed. At times there was 20-30 sec delay whenever we do some tasks on the application [6]. </a:t>
            </a:r>
            <a:endParaRPr lang="en-GB" sz="1400">
              <a:cs typeface="Calibri"/>
            </a:endParaRPr>
          </a:p>
          <a:p>
            <a:endParaRPr sz="1100">
              <a:solidFill>
                <a:srgbClr val="48FFD5"/>
              </a:solidFill>
              <a:cs typeface="Calibri"/>
            </a:endParaRPr>
          </a:p>
        </p:txBody>
      </p:sp>
      <p:sp>
        <p:nvSpPr>
          <p:cNvPr id="9" name="Google Shape;400;p26">
            <a:extLst>
              <a:ext uri="{FF2B5EF4-FFF2-40B4-BE49-F238E27FC236}">
                <a16:creationId xmlns:a16="http://schemas.microsoft.com/office/drawing/2014/main" id="{0A566E6E-855A-4104-BD17-F6164473E1BE}"/>
              </a:ext>
            </a:extLst>
          </p:cNvPr>
          <p:cNvSpPr txBox="1">
            <a:spLocks/>
          </p:cNvSpPr>
          <p:nvPr/>
        </p:nvSpPr>
        <p:spPr>
          <a:xfrm>
            <a:off x="1318187" y="1820943"/>
            <a:ext cx="9230043" cy="2897048"/>
          </a:xfrm>
          <a:prstGeom prst="rect">
            <a:avLst/>
          </a:prstGeom>
        </p:spPr>
        <p:txBody>
          <a:bodyPr spcFirstLastPara="1" vert="horz" wrap="square" lIns="121900" tIns="121900" rIns="121900" bIns="121900" rtlCol="0" anchor="b" anchorCtr="0">
            <a:noAutofit/>
          </a:bodyPr>
          <a:lstStyle>
            <a:lvl1pPr lvl="0" algn="ctr" defTabSz="914400" rtl="0" eaLnBrk="1" latinLnBrk="0" hangingPunct="1">
              <a:lnSpc>
                <a:spcPct val="90000"/>
              </a:lnSpc>
              <a:spcBef>
                <a:spcPts val="0"/>
              </a:spcBef>
              <a:spcAft>
                <a:spcPts val="0"/>
              </a:spcAft>
              <a:buClr>
                <a:srgbClr val="FFFFFF"/>
              </a:buClr>
              <a:buSzPts val="3000"/>
              <a:buFont typeface="Roboto Black"/>
              <a:buNone/>
              <a:defRPr sz="4000" b="0" kern="120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6933">
                <a:solidFill>
                  <a:srgbClr val="FFFFFF"/>
                </a:solidFill>
              </a:defRPr>
            </a:lvl2pPr>
            <a:lvl3pPr lvl="2" algn="ctr" rtl="0">
              <a:spcBef>
                <a:spcPts val="0"/>
              </a:spcBef>
              <a:spcAft>
                <a:spcPts val="0"/>
              </a:spcAft>
              <a:buClr>
                <a:srgbClr val="FFFFFF"/>
              </a:buClr>
              <a:buSzPts val="5200"/>
              <a:buNone/>
              <a:defRPr sz="6933">
                <a:solidFill>
                  <a:srgbClr val="FFFFFF"/>
                </a:solidFill>
              </a:defRPr>
            </a:lvl3pPr>
            <a:lvl4pPr lvl="3" algn="ctr" rtl="0">
              <a:spcBef>
                <a:spcPts val="0"/>
              </a:spcBef>
              <a:spcAft>
                <a:spcPts val="0"/>
              </a:spcAft>
              <a:buClr>
                <a:srgbClr val="FFFFFF"/>
              </a:buClr>
              <a:buSzPts val="5200"/>
              <a:buNone/>
              <a:defRPr sz="6933">
                <a:solidFill>
                  <a:srgbClr val="FFFFFF"/>
                </a:solidFill>
              </a:defRPr>
            </a:lvl4pPr>
            <a:lvl5pPr lvl="4" algn="ctr" rtl="0">
              <a:spcBef>
                <a:spcPts val="0"/>
              </a:spcBef>
              <a:spcAft>
                <a:spcPts val="0"/>
              </a:spcAft>
              <a:buClr>
                <a:srgbClr val="FFFFFF"/>
              </a:buClr>
              <a:buSzPts val="5200"/>
              <a:buNone/>
              <a:defRPr sz="6933">
                <a:solidFill>
                  <a:srgbClr val="FFFFFF"/>
                </a:solidFill>
              </a:defRPr>
            </a:lvl5pPr>
            <a:lvl6pPr lvl="5" algn="ctr" rtl="0">
              <a:spcBef>
                <a:spcPts val="0"/>
              </a:spcBef>
              <a:spcAft>
                <a:spcPts val="0"/>
              </a:spcAft>
              <a:buClr>
                <a:srgbClr val="FFFFFF"/>
              </a:buClr>
              <a:buSzPts val="5200"/>
              <a:buNone/>
              <a:defRPr sz="6933">
                <a:solidFill>
                  <a:srgbClr val="FFFFFF"/>
                </a:solidFill>
              </a:defRPr>
            </a:lvl6pPr>
            <a:lvl7pPr lvl="6" algn="ctr" rtl="0">
              <a:spcBef>
                <a:spcPts val="0"/>
              </a:spcBef>
              <a:spcAft>
                <a:spcPts val="0"/>
              </a:spcAft>
              <a:buClr>
                <a:srgbClr val="FFFFFF"/>
              </a:buClr>
              <a:buSzPts val="5200"/>
              <a:buNone/>
              <a:defRPr sz="6933">
                <a:solidFill>
                  <a:srgbClr val="FFFFFF"/>
                </a:solidFill>
              </a:defRPr>
            </a:lvl7pPr>
            <a:lvl8pPr lvl="7" algn="ctr" rtl="0">
              <a:spcBef>
                <a:spcPts val="0"/>
              </a:spcBef>
              <a:spcAft>
                <a:spcPts val="0"/>
              </a:spcAft>
              <a:buClr>
                <a:srgbClr val="FFFFFF"/>
              </a:buClr>
              <a:buSzPts val="5200"/>
              <a:buNone/>
              <a:defRPr sz="6933">
                <a:solidFill>
                  <a:srgbClr val="FFFFFF"/>
                </a:solidFill>
              </a:defRPr>
            </a:lvl8pPr>
            <a:lvl9pPr lvl="8" algn="ctr" rtl="0">
              <a:spcBef>
                <a:spcPts val="0"/>
              </a:spcBef>
              <a:spcAft>
                <a:spcPts val="0"/>
              </a:spcAft>
              <a:buClr>
                <a:srgbClr val="FFFFFF"/>
              </a:buClr>
              <a:buSzPts val="5200"/>
              <a:buNone/>
              <a:defRPr sz="6933">
                <a:solidFill>
                  <a:srgbClr val="FFFFFF"/>
                </a:solidFill>
              </a:defRPr>
            </a:lvl9pPr>
          </a:lstStyle>
          <a:p>
            <a:pPr algn="l">
              <a:buClr>
                <a:schemeClr val="accent1"/>
              </a:buClr>
              <a:buSzPts val="1100"/>
            </a:pPr>
            <a:endParaRPr lang="en-IN" sz="1467">
              <a:solidFill>
                <a:schemeClr val="dk1"/>
              </a:solidFill>
            </a:endParaRPr>
          </a:p>
          <a:p>
            <a:pPr algn="l">
              <a:buClr>
                <a:schemeClr val="accent1"/>
              </a:buClr>
              <a:buSzPts val="1100"/>
            </a:pPr>
            <a:endParaRPr lang="en-IN" sz="1467">
              <a:solidFill>
                <a:schemeClr val="dk1"/>
              </a:solidFill>
            </a:endParaRPr>
          </a:p>
          <a:p>
            <a:pPr algn="l"/>
            <a:endParaRPr lang="en-IN" sz="1450">
              <a:solidFill>
                <a:schemeClr val="dk1"/>
              </a:solidFill>
            </a:endParaRPr>
          </a:p>
        </p:txBody>
      </p:sp>
      <p:sp>
        <p:nvSpPr>
          <p:cNvPr id="20" name="Google Shape;404;p26">
            <a:extLst>
              <a:ext uri="{FF2B5EF4-FFF2-40B4-BE49-F238E27FC236}">
                <a16:creationId xmlns:a16="http://schemas.microsoft.com/office/drawing/2014/main" id="{8FF2A994-D417-4A07-9027-C7DF0743A18B}"/>
              </a:ext>
            </a:extLst>
          </p:cNvPr>
          <p:cNvSpPr/>
          <p:nvPr/>
        </p:nvSpPr>
        <p:spPr>
          <a:xfrm>
            <a:off x="652461" y="1913442"/>
            <a:ext cx="565200" cy="565200"/>
          </a:xfrm>
          <a:prstGeom prst="ellipse">
            <a:avLst/>
          </a:prstGeom>
          <a:solidFill>
            <a:schemeClr val="accent1"/>
          </a:solidFill>
          <a:ln>
            <a:noFill/>
          </a:ln>
        </p:spPr>
        <p:txBody>
          <a:bodyPr spcFirstLastPara="1" wrap="square" lIns="121900" tIns="121900" rIns="121900" bIns="121900" anchor="ctr" anchorCtr="0">
            <a:noAutofit/>
          </a:bodyPr>
          <a:lstStyle/>
          <a:p>
            <a:endParaRPr sz="2400">
              <a:solidFill>
                <a:srgbClr val="48FFD5"/>
              </a:solidFill>
            </a:endParaRPr>
          </a:p>
        </p:txBody>
      </p:sp>
      <p:sp>
        <p:nvSpPr>
          <p:cNvPr id="57" name="TextBox 56">
            <a:extLst>
              <a:ext uri="{FF2B5EF4-FFF2-40B4-BE49-F238E27FC236}">
                <a16:creationId xmlns:a16="http://schemas.microsoft.com/office/drawing/2014/main" id="{42BF9EFB-FEC7-4E1E-8019-A8D27B671662}"/>
              </a:ext>
            </a:extLst>
          </p:cNvPr>
          <p:cNvSpPr txBox="1"/>
          <p:nvPr/>
        </p:nvSpPr>
        <p:spPr>
          <a:xfrm>
            <a:off x="10655560" y="6488668"/>
            <a:ext cx="1830416" cy="369332"/>
          </a:xfrm>
          <a:prstGeom prst="rect">
            <a:avLst/>
          </a:prstGeom>
          <a:noFill/>
        </p:spPr>
        <p:txBody>
          <a:bodyPr wrap="square" lIns="91440" tIns="45720" rIns="91440" bIns="45720" rtlCol="0" anchor="t">
            <a:spAutoFit/>
          </a:bodyPr>
          <a:lstStyle/>
          <a:p>
            <a:r>
              <a:rPr lang="en-IN">
                <a:solidFill>
                  <a:schemeClr val="bg1"/>
                </a:solidFill>
              </a:rPr>
              <a:t>By: Sarvi</a:t>
            </a:r>
          </a:p>
        </p:txBody>
      </p:sp>
      <p:sp>
        <p:nvSpPr>
          <p:cNvPr id="2" name="Google Shape;6798;p49">
            <a:extLst>
              <a:ext uri="{FF2B5EF4-FFF2-40B4-BE49-F238E27FC236}">
                <a16:creationId xmlns:a16="http://schemas.microsoft.com/office/drawing/2014/main" id="{5D3E75A0-954E-4ECA-AD33-08513043EFE4}"/>
              </a:ext>
            </a:extLst>
          </p:cNvPr>
          <p:cNvSpPr/>
          <p:nvPr/>
        </p:nvSpPr>
        <p:spPr>
          <a:xfrm>
            <a:off x="751866" y="1985324"/>
            <a:ext cx="371516" cy="425111"/>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121900" tIns="121900" rIns="121900" bIns="121900" anchor="ctr" anchorCtr="0">
            <a:noAutofit/>
          </a:bodyPr>
          <a:lstStyle/>
          <a:p>
            <a:endParaRPr sz="2400"/>
          </a:p>
        </p:txBody>
      </p:sp>
    </p:spTree>
    <p:extLst>
      <p:ext uri="{BB962C8B-B14F-4D97-AF65-F5344CB8AC3E}">
        <p14:creationId xmlns:p14="http://schemas.microsoft.com/office/powerpoint/2010/main" val="9741581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1283" name="Google Shape;1283;p40"/>
          <p:cNvSpPr txBox="1">
            <a:spLocks noGrp="1"/>
          </p:cNvSpPr>
          <p:nvPr>
            <p:ph type="ctrTitle"/>
          </p:nvPr>
        </p:nvSpPr>
        <p:spPr>
          <a:xfrm>
            <a:off x="1189767" y="859400"/>
            <a:ext cx="10586800" cy="808800"/>
          </a:xfrm>
          <a:prstGeom prst="rect">
            <a:avLst/>
          </a:prstGeom>
        </p:spPr>
        <p:txBody>
          <a:bodyPr spcFirstLastPara="1" vert="horz" wrap="square" lIns="121900" tIns="121900" rIns="121900" bIns="121900" rtlCol="0" anchor="b" anchorCtr="0">
            <a:noAutofit/>
          </a:bodyPr>
          <a:lstStyle/>
          <a:p>
            <a:r>
              <a:rPr lang="es" err="1"/>
              <a:t>Refrences</a:t>
            </a:r>
            <a:endParaRPr err="1"/>
          </a:p>
        </p:txBody>
      </p:sp>
      <p:sp>
        <p:nvSpPr>
          <p:cNvPr id="1284" name="Google Shape;1284;p40"/>
          <p:cNvSpPr txBox="1">
            <a:spLocks noGrp="1"/>
          </p:cNvSpPr>
          <p:nvPr>
            <p:ph type="body" idx="1"/>
          </p:nvPr>
        </p:nvSpPr>
        <p:spPr>
          <a:xfrm>
            <a:off x="1080000" y="2174067"/>
            <a:ext cx="7420188" cy="4555200"/>
          </a:xfrm>
          <a:prstGeom prst="rect">
            <a:avLst/>
          </a:prstGeom>
          <a:noFill/>
        </p:spPr>
        <p:txBody>
          <a:bodyPr spcFirstLastPara="1" vert="horz" wrap="square" lIns="121900" tIns="121900" rIns="121900" bIns="121900" rtlCol="0" anchor="t" anchorCtr="0">
            <a:noAutofit/>
          </a:bodyPr>
          <a:lstStyle/>
          <a:p>
            <a:pPr marL="0" indent="0">
              <a:lnSpc>
                <a:spcPct val="100000"/>
              </a:lnSpc>
              <a:spcBef>
                <a:spcPts val="400"/>
              </a:spcBef>
              <a:buNone/>
            </a:pPr>
            <a:r>
              <a:rPr lang="es" sz="1050"/>
              <a:t>[1] </a:t>
            </a:r>
            <a:r>
              <a:rPr lang="en-IN" sz="1050"/>
              <a:t>Brooker, Alice &amp; Franklin, Anna. (2015). The effect of colour on children's cognitive performance. The British journal of educational psychology. 86. 10.1111/bjep.12101. </a:t>
            </a:r>
            <a:endParaRPr lang="en-IN">
              <a:cs typeface="Calibri" panose="020F0502020204030204"/>
            </a:endParaRPr>
          </a:p>
          <a:p>
            <a:pPr marL="0" indent="0">
              <a:lnSpc>
                <a:spcPct val="100000"/>
              </a:lnSpc>
              <a:spcBef>
                <a:spcPts val="400"/>
              </a:spcBef>
              <a:buNone/>
            </a:pPr>
            <a:r>
              <a:rPr lang="en-IN" sz="1050">
                <a:solidFill>
                  <a:srgbClr val="48FFD5"/>
                </a:solidFill>
              </a:rPr>
              <a:t>[2] </a:t>
            </a:r>
            <a:r>
              <a:rPr lang="en-IN" sz="1050"/>
              <a:t>"Colour Symbolism in Literature: What Do Colours Mean in Literature and Poetry?", Color-Meanings.com, 2021. [Online]. Available: </a:t>
            </a:r>
            <a:r>
              <a:rPr lang="en-IN" sz="1050">
                <a:hlinkClick r:id="rId3"/>
              </a:rPr>
              <a:t>https://www.color-meanings.com/color-symbolism-in-literature-what-do-colors-mean-in-literature-and-poetry/</a:t>
            </a:r>
            <a:r>
              <a:rPr lang="en-IN" sz="1050"/>
              <a:t> . [Accessed: 03- Apr- 2021]</a:t>
            </a:r>
            <a:endParaRPr lang="en-IN" sz="1050">
              <a:cs typeface="Calibri"/>
            </a:endParaRPr>
          </a:p>
          <a:p>
            <a:pPr marL="0" indent="0">
              <a:lnSpc>
                <a:spcPct val="100000"/>
              </a:lnSpc>
              <a:spcBef>
                <a:spcPts val="400"/>
              </a:spcBef>
              <a:buNone/>
            </a:pPr>
            <a:r>
              <a:rPr lang="en-IN" sz="1050">
                <a:hlinkClick r:id="rId3">
                  <a:extLst>
                    <a:ext uri="{A12FA001-AC4F-418D-AE19-62706E023703}">
                      <ahyp:hlinkClr xmlns:ahyp="http://schemas.microsoft.com/office/drawing/2018/hyperlinkcolor" val="tx"/>
                    </a:ext>
                  </a:extLst>
                </a:hlinkClick>
              </a:rPr>
              <a:t>[3]</a:t>
            </a:r>
            <a:r>
              <a:rPr lang="en-IN" sz="1600" b="0" i="0">
                <a:solidFill>
                  <a:srgbClr val="DA846B"/>
                </a:solidFill>
                <a:effectLst/>
                <a:latin typeface="Segoe UI" panose="020B0502040204020203" pitchFamily="34" charset="0"/>
              </a:rPr>
              <a:t> </a:t>
            </a:r>
            <a:r>
              <a:rPr lang="en-IN" sz="1050"/>
              <a:t>"Difference between MEAN Stack and MERN Stack - </a:t>
            </a:r>
            <a:r>
              <a:rPr lang="en-IN" sz="1050" err="1"/>
              <a:t>GeeksforGeeks</a:t>
            </a:r>
            <a:r>
              <a:rPr lang="en-IN" sz="1050"/>
              <a:t>", </a:t>
            </a:r>
            <a:r>
              <a:rPr lang="en-IN" sz="1050" err="1"/>
              <a:t>GeeksforGeeks</a:t>
            </a:r>
            <a:r>
              <a:rPr lang="en-IN" sz="1050"/>
              <a:t>, 2021. [Online]. Available: </a:t>
            </a:r>
            <a:r>
              <a:rPr lang="en-IN" sz="1050">
                <a:hlinkClick r:id="rId4" tooltip="https://www.geeksforgeeks.org/difference-between-mean-stack-and-mern-stack/.">
                  <a:extLst>
                    <a:ext uri="{A12FA001-AC4F-418D-AE19-62706E023703}">
                      <ahyp:hlinkClr xmlns:ahyp="http://schemas.microsoft.com/office/drawing/2018/hyperlinkcolor" val="tx"/>
                    </a:ext>
                  </a:extLst>
                </a:hlinkClick>
              </a:rPr>
              <a:t>https://www.geeksforgeeks.org/difference-between-mean-stack-and-mern-stack/.</a:t>
            </a:r>
            <a:r>
              <a:rPr lang="en-IN" sz="1050"/>
              <a:t> [Accessed: 01- Apr- 2021]</a:t>
            </a:r>
            <a:endParaRPr lang="en-IN" sz="1050">
              <a:hlinkClick r:id="rId3">
                <a:extLst>
                  <a:ext uri="{A12FA001-AC4F-418D-AE19-62706E023703}">
                    <ahyp:hlinkClr xmlns:ahyp="http://schemas.microsoft.com/office/drawing/2018/hyperlinkcolor" val="tx"/>
                  </a:ext>
                </a:extLst>
              </a:hlinkClick>
            </a:endParaRPr>
          </a:p>
          <a:p>
            <a:pPr marL="0" indent="0">
              <a:lnSpc>
                <a:spcPct val="100000"/>
              </a:lnSpc>
              <a:spcBef>
                <a:spcPts val="400"/>
              </a:spcBef>
              <a:buNone/>
            </a:pPr>
            <a:r>
              <a:rPr lang="en-IN" sz="1050">
                <a:cs typeface="Calibri"/>
              </a:rPr>
              <a:t>[4] </a:t>
            </a:r>
            <a:r>
              <a:rPr lang="en-IN" sz="1050">
                <a:ea typeface="+mn-lt"/>
                <a:cs typeface="+mn-lt"/>
              </a:rPr>
              <a:t> </a:t>
            </a:r>
            <a:r>
              <a:rPr lang="en-IN" sz="1050"/>
              <a:t>2021. [Online]. Available: </a:t>
            </a:r>
            <a:r>
              <a:rPr lang="en-IN" sz="1050">
                <a:hlinkClick r:id="rId5"/>
              </a:rPr>
              <a:t>https://www.ziprecruiter.com/Salaries/Web-Developer-Internship-Salary</a:t>
            </a:r>
            <a:r>
              <a:rPr lang="en-IN" sz="1050"/>
              <a:t> . [Accessed: 03- Apr- 2021] </a:t>
            </a:r>
            <a:r>
              <a:rPr lang="en-IN" sz="1050">
                <a:cs typeface="Calibri" panose="020F0502020204030204"/>
              </a:rPr>
              <a:t>[5] </a:t>
            </a:r>
            <a:r>
              <a:rPr lang="en-IN" sz="1050">
                <a:ea typeface="+mn-lt"/>
                <a:cs typeface="+mn-lt"/>
              </a:rPr>
              <a:t>"Amazon Web Services Simple Monthly Calculator", </a:t>
            </a:r>
            <a:r>
              <a:rPr lang="en-IN" sz="1050" i="1">
                <a:ea typeface="+mn-lt"/>
                <a:cs typeface="+mn-lt"/>
              </a:rPr>
              <a:t>Calculator.s3.amazonaws.com</a:t>
            </a:r>
            <a:r>
              <a:rPr lang="en-IN" sz="1050">
                <a:ea typeface="+mn-lt"/>
                <a:cs typeface="+mn-lt"/>
              </a:rPr>
              <a:t>, 2021. [Online]. Available: </a:t>
            </a:r>
            <a:r>
              <a:rPr lang="en-IN" sz="1050">
                <a:ea typeface="+mn-lt"/>
                <a:cs typeface="+mn-lt"/>
                <a:hlinkClick r:id="rId6"/>
              </a:rPr>
              <a:t>https://calculator.s3.amazonaws.com/index.html</a:t>
            </a:r>
            <a:r>
              <a:rPr lang="en-IN" sz="1050">
                <a:ea typeface="+mn-lt"/>
                <a:cs typeface="+mn-lt"/>
              </a:rPr>
              <a:t>. </a:t>
            </a:r>
          </a:p>
          <a:p>
            <a:pPr marL="0" indent="0">
              <a:lnSpc>
                <a:spcPct val="100000"/>
              </a:lnSpc>
              <a:spcBef>
                <a:spcPts val="400"/>
              </a:spcBef>
              <a:buNone/>
            </a:pPr>
            <a:r>
              <a:rPr lang="en-IN" sz="1050">
                <a:cs typeface="Calibri" panose="020F0502020204030204"/>
              </a:rPr>
              <a:t>[6] </a:t>
            </a:r>
            <a:r>
              <a:rPr lang="en-IN" sz="1050">
                <a:ea typeface="+mn-lt"/>
                <a:cs typeface="+mn-lt"/>
              </a:rPr>
              <a:t> "</a:t>
            </a:r>
            <a:r>
              <a:rPr lang="en-IN" sz="1050" err="1">
                <a:ea typeface="+mn-lt"/>
                <a:cs typeface="+mn-lt"/>
              </a:rPr>
              <a:t>eloomi</a:t>
            </a:r>
            <a:r>
              <a:rPr lang="en-IN" sz="1050">
                <a:ea typeface="+mn-lt"/>
                <a:cs typeface="+mn-lt"/>
              </a:rPr>
              <a:t> Reviews - Ratings, Pros &amp; Cons, Analysis and more", </a:t>
            </a:r>
            <a:r>
              <a:rPr lang="en-IN" sz="1050" i="1" err="1">
                <a:ea typeface="+mn-lt"/>
                <a:cs typeface="+mn-lt"/>
              </a:rPr>
              <a:t>GetApp</a:t>
            </a:r>
            <a:r>
              <a:rPr lang="en-IN" sz="1050">
                <a:ea typeface="+mn-lt"/>
                <a:cs typeface="+mn-lt"/>
              </a:rPr>
              <a:t>, 2021. [Online]. Available: </a:t>
            </a:r>
            <a:r>
              <a:rPr lang="en-IN" sz="1050">
                <a:ea typeface="+mn-lt"/>
                <a:cs typeface="+mn-lt"/>
                <a:hlinkClick r:id="rId7"/>
              </a:rPr>
              <a:t>https://www.getapp.com/education-childcare-software/a/eloomi/reviews/</a:t>
            </a:r>
            <a:r>
              <a:rPr lang="en-IN" sz="1050">
                <a:ea typeface="+mn-lt"/>
                <a:cs typeface="+mn-lt"/>
              </a:rPr>
              <a:t>. </a:t>
            </a:r>
            <a:endParaRPr lang="en-IN" sz="1050">
              <a:cs typeface="Calibri" panose="020F0502020204030204"/>
            </a:endParaRPr>
          </a:p>
          <a:p>
            <a:pPr marL="0" indent="0">
              <a:lnSpc>
                <a:spcPct val="100000"/>
              </a:lnSpc>
              <a:spcBef>
                <a:spcPts val="400"/>
              </a:spcBef>
              <a:buNone/>
            </a:pPr>
            <a:r>
              <a:rPr lang="en-IN" sz="1050">
                <a:cs typeface="Calibri" panose="020F0502020204030204"/>
              </a:rPr>
              <a:t>[7] </a:t>
            </a:r>
            <a:r>
              <a:rPr lang="en-IN" sz="1050">
                <a:ea typeface="+mn-lt"/>
                <a:cs typeface="+mn-lt"/>
              </a:rPr>
              <a:t>"Moodle – Advantages and Disadvantages | </a:t>
            </a:r>
            <a:r>
              <a:rPr lang="en-IN" sz="1050" err="1">
                <a:ea typeface="+mn-lt"/>
                <a:cs typeface="+mn-lt"/>
              </a:rPr>
              <a:t>BeamStacks</a:t>
            </a:r>
            <a:r>
              <a:rPr lang="en-IN" sz="1050">
                <a:ea typeface="+mn-lt"/>
                <a:cs typeface="+mn-lt"/>
              </a:rPr>
              <a:t> Blog", </a:t>
            </a:r>
            <a:r>
              <a:rPr lang="en-IN" sz="1050" i="1" err="1">
                <a:ea typeface="+mn-lt"/>
                <a:cs typeface="+mn-lt"/>
              </a:rPr>
              <a:t>BeamStacks</a:t>
            </a:r>
            <a:r>
              <a:rPr lang="en-IN" sz="1050" i="1">
                <a:ea typeface="+mn-lt"/>
                <a:cs typeface="+mn-lt"/>
              </a:rPr>
              <a:t> Blog</a:t>
            </a:r>
            <a:r>
              <a:rPr lang="en-IN" sz="1050">
                <a:ea typeface="+mn-lt"/>
                <a:cs typeface="+mn-lt"/>
              </a:rPr>
              <a:t>, 2021. [Online]. Available: </a:t>
            </a:r>
            <a:r>
              <a:rPr lang="en-IN" sz="1050">
                <a:ea typeface="+mn-lt"/>
                <a:cs typeface="+mn-lt"/>
                <a:hlinkClick r:id="rId8"/>
              </a:rPr>
              <a:t>https://www.beamstacks.com/blog/moodle-advantages-and-disadvantages-learning-system/</a:t>
            </a:r>
            <a:r>
              <a:rPr lang="en-IN" sz="1050">
                <a:ea typeface="+mn-lt"/>
                <a:cs typeface="+mn-lt"/>
              </a:rPr>
              <a:t>. </a:t>
            </a:r>
            <a:endParaRPr lang="en-IN" sz="1050">
              <a:cs typeface="Calibri" panose="020F0502020204030204"/>
            </a:endParaRPr>
          </a:p>
          <a:p>
            <a:pPr marL="0" indent="0">
              <a:lnSpc>
                <a:spcPct val="100000"/>
              </a:lnSpc>
              <a:spcBef>
                <a:spcPts val="400"/>
              </a:spcBef>
              <a:buNone/>
            </a:pPr>
            <a:endParaRPr lang="en-IN" sz="1050">
              <a:cs typeface="Calibri" panose="020F0502020204030204"/>
            </a:endParaRPr>
          </a:p>
          <a:p>
            <a:pPr marL="0" indent="0">
              <a:lnSpc>
                <a:spcPct val="100000"/>
              </a:lnSpc>
              <a:spcBef>
                <a:spcPts val="400"/>
              </a:spcBef>
              <a:buNone/>
            </a:pPr>
            <a:endParaRPr lang="en-IN" sz="1050">
              <a:cs typeface="Calibri" panose="020F0502020204030204"/>
            </a:endParaRPr>
          </a:p>
          <a:p>
            <a:pPr marL="0" indent="0">
              <a:lnSpc>
                <a:spcPct val="100000"/>
              </a:lnSpc>
              <a:spcBef>
                <a:spcPts val="400"/>
              </a:spcBef>
              <a:buNone/>
            </a:pPr>
            <a:endParaRPr lang="en-GB">
              <a:solidFill>
                <a:srgbClr val="48FFD5"/>
              </a:solidFill>
              <a:cs typeface="Calibri" panose="020F0502020204030204"/>
            </a:endParaRPr>
          </a:p>
        </p:txBody>
      </p:sp>
    </p:spTree>
    <p:extLst>
      <p:ext uri="{BB962C8B-B14F-4D97-AF65-F5344CB8AC3E}">
        <p14:creationId xmlns:p14="http://schemas.microsoft.com/office/powerpoint/2010/main" val="10910231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10" name="Google Shape;214;p21">
            <a:extLst>
              <a:ext uri="{FF2B5EF4-FFF2-40B4-BE49-F238E27FC236}">
                <a16:creationId xmlns:a16="http://schemas.microsoft.com/office/drawing/2014/main" id="{8EF1D845-92B2-4DFF-9700-536A67C69E8A}"/>
              </a:ext>
            </a:extLst>
          </p:cNvPr>
          <p:cNvSpPr txBox="1">
            <a:spLocks/>
          </p:cNvSpPr>
          <p:nvPr/>
        </p:nvSpPr>
        <p:spPr>
          <a:xfrm>
            <a:off x="415600" y="73821"/>
            <a:ext cx="11360800" cy="808800"/>
          </a:xfrm>
          <a:prstGeom prst="rect">
            <a:avLst/>
          </a:prstGeom>
        </p:spPr>
        <p:txBody>
          <a:bodyPr spcFirstLastPara="1" vert="horz" wrap="square" lIns="121900" tIns="121900" rIns="121900" bIns="121900" rtlCol="0" anchor="b" anchorCtr="0">
            <a:noAutofit/>
          </a:bodyPr>
          <a:lstStyle>
            <a:lvl1pPr lvl="0" algn="l" defTabSz="914400" rtl="0" eaLnBrk="1" latinLnBrk="0" hangingPunct="1">
              <a:lnSpc>
                <a:spcPct val="90000"/>
              </a:lnSpc>
              <a:spcBef>
                <a:spcPts val="0"/>
              </a:spcBef>
              <a:spcAft>
                <a:spcPts val="0"/>
              </a:spcAft>
              <a:buClr>
                <a:srgbClr val="FFFFFF"/>
              </a:buClr>
              <a:buSzPts val="3600"/>
              <a:buFont typeface="Roboto Black"/>
              <a:buNone/>
              <a:defRPr sz="4800" b="0" kern="120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6933">
                <a:solidFill>
                  <a:srgbClr val="FFFFFF"/>
                </a:solidFill>
              </a:defRPr>
            </a:lvl2pPr>
            <a:lvl3pPr lvl="2" algn="ctr" rtl="0">
              <a:spcBef>
                <a:spcPts val="0"/>
              </a:spcBef>
              <a:spcAft>
                <a:spcPts val="0"/>
              </a:spcAft>
              <a:buClr>
                <a:srgbClr val="FFFFFF"/>
              </a:buClr>
              <a:buSzPts val="5200"/>
              <a:buNone/>
              <a:defRPr sz="6933">
                <a:solidFill>
                  <a:srgbClr val="FFFFFF"/>
                </a:solidFill>
              </a:defRPr>
            </a:lvl3pPr>
            <a:lvl4pPr lvl="3" algn="ctr" rtl="0">
              <a:spcBef>
                <a:spcPts val="0"/>
              </a:spcBef>
              <a:spcAft>
                <a:spcPts val="0"/>
              </a:spcAft>
              <a:buClr>
                <a:srgbClr val="FFFFFF"/>
              </a:buClr>
              <a:buSzPts val="5200"/>
              <a:buNone/>
              <a:defRPr sz="6933">
                <a:solidFill>
                  <a:srgbClr val="FFFFFF"/>
                </a:solidFill>
              </a:defRPr>
            </a:lvl4pPr>
            <a:lvl5pPr lvl="4" algn="ctr" rtl="0">
              <a:spcBef>
                <a:spcPts val="0"/>
              </a:spcBef>
              <a:spcAft>
                <a:spcPts val="0"/>
              </a:spcAft>
              <a:buClr>
                <a:srgbClr val="FFFFFF"/>
              </a:buClr>
              <a:buSzPts val="5200"/>
              <a:buNone/>
              <a:defRPr sz="6933">
                <a:solidFill>
                  <a:srgbClr val="FFFFFF"/>
                </a:solidFill>
              </a:defRPr>
            </a:lvl5pPr>
            <a:lvl6pPr lvl="5" algn="ctr" rtl="0">
              <a:spcBef>
                <a:spcPts val="0"/>
              </a:spcBef>
              <a:spcAft>
                <a:spcPts val="0"/>
              </a:spcAft>
              <a:buClr>
                <a:srgbClr val="FFFFFF"/>
              </a:buClr>
              <a:buSzPts val="5200"/>
              <a:buNone/>
              <a:defRPr sz="6933">
                <a:solidFill>
                  <a:srgbClr val="FFFFFF"/>
                </a:solidFill>
              </a:defRPr>
            </a:lvl6pPr>
            <a:lvl7pPr lvl="6" algn="ctr" rtl="0">
              <a:spcBef>
                <a:spcPts val="0"/>
              </a:spcBef>
              <a:spcAft>
                <a:spcPts val="0"/>
              </a:spcAft>
              <a:buClr>
                <a:srgbClr val="FFFFFF"/>
              </a:buClr>
              <a:buSzPts val="5200"/>
              <a:buNone/>
              <a:defRPr sz="6933">
                <a:solidFill>
                  <a:srgbClr val="FFFFFF"/>
                </a:solidFill>
              </a:defRPr>
            </a:lvl7pPr>
            <a:lvl8pPr lvl="7" algn="ctr" rtl="0">
              <a:spcBef>
                <a:spcPts val="0"/>
              </a:spcBef>
              <a:spcAft>
                <a:spcPts val="0"/>
              </a:spcAft>
              <a:buClr>
                <a:srgbClr val="FFFFFF"/>
              </a:buClr>
              <a:buSzPts val="5200"/>
              <a:buNone/>
              <a:defRPr sz="6933">
                <a:solidFill>
                  <a:srgbClr val="FFFFFF"/>
                </a:solidFill>
              </a:defRPr>
            </a:lvl8pPr>
            <a:lvl9pPr lvl="8" algn="ctr" rtl="0">
              <a:spcBef>
                <a:spcPts val="0"/>
              </a:spcBef>
              <a:spcAft>
                <a:spcPts val="0"/>
              </a:spcAft>
              <a:buClr>
                <a:srgbClr val="FFFFFF"/>
              </a:buClr>
              <a:buSzPts val="5200"/>
              <a:buNone/>
              <a:defRPr sz="6933">
                <a:solidFill>
                  <a:srgbClr val="FFFFFF"/>
                </a:solidFill>
              </a:defRPr>
            </a:lvl9pPr>
          </a:lstStyle>
          <a:p>
            <a:pPr algn="ctr"/>
            <a:r>
              <a:rPr lang="es" sz="3600"/>
              <a:t>Dictionary Icon and Dictionary modal window</a:t>
            </a:r>
            <a:endParaRPr lang="es" sz="2800"/>
          </a:p>
        </p:txBody>
      </p:sp>
      <p:cxnSp>
        <p:nvCxnSpPr>
          <p:cNvPr id="11" name="Google Shape;253;p21">
            <a:extLst>
              <a:ext uri="{FF2B5EF4-FFF2-40B4-BE49-F238E27FC236}">
                <a16:creationId xmlns:a16="http://schemas.microsoft.com/office/drawing/2014/main" id="{F6EC463A-693C-4551-A62C-AAE1AC812344}"/>
              </a:ext>
            </a:extLst>
          </p:cNvPr>
          <p:cNvCxnSpPr/>
          <p:nvPr/>
        </p:nvCxnSpPr>
        <p:spPr>
          <a:xfrm>
            <a:off x="518769" y="777169"/>
            <a:ext cx="11360800" cy="0"/>
          </a:xfrm>
          <a:prstGeom prst="straightConnector1">
            <a:avLst/>
          </a:prstGeom>
          <a:noFill/>
          <a:ln w="9525" cap="flat" cmpd="sng">
            <a:solidFill>
              <a:srgbClr val="48FFD5"/>
            </a:solidFill>
            <a:prstDash val="solid"/>
            <a:round/>
            <a:headEnd type="none" w="med" len="med"/>
            <a:tailEnd type="none" w="med" len="med"/>
          </a:ln>
        </p:spPr>
      </p:cxnSp>
      <p:pic>
        <p:nvPicPr>
          <p:cNvPr id="6" name="Picture 5">
            <a:extLst>
              <a:ext uri="{FF2B5EF4-FFF2-40B4-BE49-F238E27FC236}">
                <a16:creationId xmlns:a16="http://schemas.microsoft.com/office/drawing/2014/main" id="{217A0D6B-E63D-4588-BBC2-131B2A32AF54}"/>
              </a:ext>
            </a:extLst>
          </p:cNvPr>
          <p:cNvPicPr>
            <a:picLocks noChangeAspect="1"/>
          </p:cNvPicPr>
          <p:nvPr/>
        </p:nvPicPr>
        <p:blipFill>
          <a:blip r:embed="rId3"/>
          <a:stretch>
            <a:fillRect/>
          </a:stretch>
        </p:blipFill>
        <p:spPr>
          <a:xfrm>
            <a:off x="518769" y="1125149"/>
            <a:ext cx="4309409" cy="1602277"/>
          </a:xfrm>
          <a:prstGeom prst="rect">
            <a:avLst/>
          </a:prstGeom>
        </p:spPr>
      </p:pic>
      <p:pic>
        <p:nvPicPr>
          <p:cNvPr id="8" name="Picture 7">
            <a:extLst>
              <a:ext uri="{FF2B5EF4-FFF2-40B4-BE49-F238E27FC236}">
                <a16:creationId xmlns:a16="http://schemas.microsoft.com/office/drawing/2014/main" id="{1E6C4BE6-39AA-4491-8F6C-E5F5FFDC2848}"/>
              </a:ext>
            </a:extLst>
          </p:cNvPr>
          <p:cNvPicPr>
            <a:picLocks noChangeAspect="1"/>
          </p:cNvPicPr>
          <p:nvPr/>
        </p:nvPicPr>
        <p:blipFill rotWithShape="1">
          <a:blip r:embed="rId4"/>
          <a:srcRect l="92077" t="84037" r="1577" b="5544"/>
          <a:stretch/>
        </p:blipFill>
        <p:spPr>
          <a:xfrm>
            <a:off x="10710414" y="5598477"/>
            <a:ext cx="1169155" cy="964707"/>
          </a:xfrm>
          <a:prstGeom prst="rect">
            <a:avLst/>
          </a:prstGeom>
        </p:spPr>
      </p:pic>
      <p:pic>
        <p:nvPicPr>
          <p:cNvPr id="12" name="Picture 11">
            <a:extLst>
              <a:ext uri="{FF2B5EF4-FFF2-40B4-BE49-F238E27FC236}">
                <a16:creationId xmlns:a16="http://schemas.microsoft.com/office/drawing/2014/main" id="{EA5413D8-4A97-4B9D-B2EE-7FDCA68A70DE}"/>
              </a:ext>
            </a:extLst>
          </p:cNvPr>
          <p:cNvPicPr>
            <a:picLocks noChangeAspect="1"/>
          </p:cNvPicPr>
          <p:nvPr/>
        </p:nvPicPr>
        <p:blipFill>
          <a:blip r:embed="rId5"/>
          <a:stretch>
            <a:fillRect/>
          </a:stretch>
        </p:blipFill>
        <p:spPr>
          <a:xfrm>
            <a:off x="2673473" y="2969954"/>
            <a:ext cx="7240172" cy="3593230"/>
          </a:xfrm>
          <a:prstGeom prst="rect">
            <a:avLst/>
          </a:prstGeom>
        </p:spPr>
      </p:pic>
      <p:sp>
        <p:nvSpPr>
          <p:cNvPr id="13" name="Google Shape;266;p22">
            <a:extLst>
              <a:ext uri="{FF2B5EF4-FFF2-40B4-BE49-F238E27FC236}">
                <a16:creationId xmlns:a16="http://schemas.microsoft.com/office/drawing/2014/main" id="{E0BE2042-2C0D-4855-ADD1-CB2C843FA375}"/>
              </a:ext>
            </a:extLst>
          </p:cNvPr>
          <p:cNvSpPr txBox="1">
            <a:spLocks noGrp="1"/>
          </p:cNvSpPr>
          <p:nvPr>
            <p:ph type="ctrTitle"/>
          </p:nvPr>
        </p:nvSpPr>
        <p:spPr>
          <a:xfrm>
            <a:off x="5046335" y="1635490"/>
            <a:ext cx="3116423" cy="808800"/>
          </a:xfrm>
          <a:prstGeom prst="rect">
            <a:avLst/>
          </a:prstGeom>
        </p:spPr>
        <p:txBody>
          <a:bodyPr spcFirstLastPara="1" vert="horz" wrap="square" lIns="121900" tIns="121900" rIns="121900" bIns="121900" rtlCol="0" anchor="b" anchorCtr="0">
            <a:noAutofit/>
          </a:bodyPr>
          <a:lstStyle/>
          <a:p>
            <a:pPr algn="ctr"/>
            <a:r>
              <a:rPr lang="es" sz="3200">
                <a:solidFill>
                  <a:srgbClr val="48FFD5"/>
                </a:solidFill>
                <a:latin typeface="Impact"/>
                <a:ea typeface="Impact"/>
                <a:cs typeface="Impact"/>
                <a:sym typeface="Impact"/>
              </a:rPr>
              <a:t>Modal window for Dictionary</a:t>
            </a:r>
            <a:endParaRPr sz="3200">
              <a:solidFill>
                <a:srgbClr val="48FFD5"/>
              </a:solidFill>
              <a:latin typeface="Impact"/>
              <a:ea typeface="Impact"/>
              <a:cs typeface="Impact"/>
              <a:sym typeface="Impact"/>
            </a:endParaRPr>
          </a:p>
        </p:txBody>
      </p:sp>
      <p:sp>
        <p:nvSpPr>
          <p:cNvPr id="14" name="Google Shape;266;p22">
            <a:extLst>
              <a:ext uri="{FF2B5EF4-FFF2-40B4-BE49-F238E27FC236}">
                <a16:creationId xmlns:a16="http://schemas.microsoft.com/office/drawing/2014/main" id="{E29B09FA-D226-41D1-9616-81C4553E2BC7}"/>
              </a:ext>
            </a:extLst>
          </p:cNvPr>
          <p:cNvSpPr txBox="1">
            <a:spLocks/>
          </p:cNvSpPr>
          <p:nvPr/>
        </p:nvSpPr>
        <p:spPr>
          <a:xfrm>
            <a:off x="10150485" y="4766569"/>
            <a:ext cx="2041515" cy="627685"/>
          </a:xfrm>
          <a:prstGeom prst="rect">
            <a:avLst/>
          </a:prstGeom>
        </p:spPr>
        <p:txBody>
          <a:bodyPr spcFirstLastPara="1" vert="horz" wrap="square" lIns="121900" tIns="121900" rIns="121900" bIns="121900" rtlCol="0" anchor="b" anchorCtr="0">
            <a:noAutofit/>
          </a:bodyPr>
          <a:lstStyle>
            <a:lvl1pPr lvl="0" algn="l" defTabSz="914400" rtl="0" eaLnBrk="1" latinLnBrk="0" hangingPunct="1">
              <a:lnSpc>
                <a:spcPct val="90000"/>
              </a:lnSpc>
              <a:spcBef>
                <a:spcPts val="0"/>
              </a:spcBef>
              <a:spcAft>
                <a:spcPts val="0"/>
              </a:spcAft>
              <a:buClr>
                <a:srgbClr val="FFFFFF"/>
              </a:buClr>
              <a:buSzPts val="3600"/>
              <a:buFont typeface="Roboto Black"/>
              <a:buNone/>
              <a:defRPr sz="4800" b="0" kern="120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6933">
                <a:solidFill>
                  <a:srgbClr val="FFFFFF"/>
                </a:solidFill>
              </a:defRPr>
            </a:lvl2pPr>
            <a:lvl3pPr lvl="2" algn="ctr" rtl="0">
              <a:spcBef>
                <a:spcPts val="0"/>
              </a:spcBef>
              <a:spcAft>
                <a:spcPts val="0"/>
              </a:spcAft>
              <a:buClr>
                <a:srgbClr val="FFFFFF"/>
              </a:buClr>
              <a:buSzPts val="5200"/>
              <a:buNone/>
              <a:defRPr sz="6933">
                <a:solidFill>
                  <a:srgbClr val="FFFFFF"/>
                </a:solidFill>
              </a:defRPr>
            </a:lvl3pPr>
            <a:lvl4pPr lvl="3" algn="ctr" rtl="0">
              <a:spcBef>
                <a:spcPts val="0"/>
              </a:spcBef>
              <a:spcAft>
                <a:spcPts val="0"/>
              </a:spcAft>
              <a:buClr>
                <a:srgbClr val="FFFFFF"/>
              </a:buClr>
              <a:buSzPts val="5200"/>
              <a:buNone/>
              <a:defRPr sz="6933">
                <a:solidFill>
                  <a:srgbClr val="FFFFFF"/>
                </a:solidFill>
              </a:defRPr>
            </a:lvl4pPr>
            <a:lvl5pPr lvl="4" algn="ctr" rtl="0">
              <a:spcBef>
                <a:spcPts val="0"/>
              </a:spcBef>
              <a:spcAft>
                <a:spcPts val="0"/>
              </a:spcAft>
              <a:buClr>
                <a:srgbClr val="FFFFFF"/>
              </a:buClr>
              <a:buSzPts val="5200"/>
              <a:buNone/>
              <a:defRPr sz="6933">
                <a:solidFill>
                  <a:srgbClr val="FFFFFF"/>
                </a:solidFill>
              </a:defRPr>
            </a:lvl5pPr>
            <a:lvl6pPr lvl="5" algn="ctr" rtl="0">
              <a:spcBef>
                <a:spcPts val="0"/>
              </a:spcBef>
              <a:spcAft>
                <a:spcPts val="0"/>
              </a:spcAft>
              <a:buClr>
                <a:srgbClr val="FFFFFF"/>
              </a:buClr>
              <a:buSzPts val="5200"/>
              <a:buNone/>
              <a:defRPr sz="6933">
                <a:solidFill>
                  <a:srgbClr val="FFFFFF"/>
                </a:solidFill>
              </a:defRPr>
            </a:lvl6pPr>
            <a:lvl7pPr lvl="6" algn="ctr" rtl="0">
              <a:spcBef>
                <a:spcPts val="0"/>
              </a:spcBef>
              <a:spcAft>
                <a:spcPts val="0"/>
              </a:spcAft>
              <a:buClr>
                <a:srgbClr val="FFFFFF"/>
              </a:buClr>
              <a:buSzPts val="5200"/>
              <a:buNone/>
              <a:defRPr sz="6933">
                <a:solidFill>
                  <a:srgbClr val="FFFFFF"/>
                </a:solidFill>
              </a:defRPr>
            </a:lvl7pPr>
            <a:lvl8pPr lvl="7" algn="ctr" rtl="0">
              <a:spcBef>
                <a:spcPts val="0"/>
              </a:spcBef>
              <a:spcAft>
                <a:spcPts val="0"/>
              </a:spcAft>
              <a:buClr>
                <a:srgbClr val="FFFFFF"/>
              </a:buClr>
              <a:buSzPts val="5200"/>
              <a:buNone/>
              <a:defRPr sz="6933">
                <a:solidFill>
                  <a:srgbClr val="FFFFFF"/>
                </a:solidFill>
              </a:defRPr>
            </a:lvl8pPr>
            <a:lvl9pPr lvl="8" algn="ctr" rtl="0">
              <a:spcBef>
                <a:spcPts val="0"/>
              </a:spcBef>
              <a:spcAft>
                <a:spcPts val="0"/>
              </a:spcAft>
              <a:buClr>
                <a:srgbClr val="FFFFFF"/>
              </a:buClr>
              <a:buSzPts val="5200"/>
              <a:buNone/>
              <a:defRPr sz="6933">
                <a:solidFill>
                  <a:srgbClr val="FFFFFF"/>
                </a:solidFill>
              </a:defRPr>
            </a:lvl9pPr>
          </a:lstStyle>
          <a:p>
            <a:pPr algn="ctr"/>
            <a:r>
              <a:rPr lang="en-IN" sz="3200">
                <a:solidFill>
                  <a:srgbClr val="48FFD5"/>
                </a:solidFill>
                <a:latin typeface="Impact"/>
                <a:ea typeface="Impact"/>
                <a:cs typeface="Impact"/>
                <a:sym typeface="Impact"/>
              </a:rPr>
              <a:t>Dictionary icon</a:t>
            </a:r>
          </a:p>
        </p:txBody>
      </p:sp>
    </p:spTree>
    <p:extLst>
      <p:ext uri="{BB962C8B-B14F-4D97-AF65-F5344CB8AC3E}">
        <p14:creationId xmlns:p14="http://schemas.microsoft.com/office/powerpoint/2010/main" val="2423939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10" name="Google Shape;214;p21">
            <a:extLst>
              <a:ext uri="{FF2B5EF4-FFF2-40B4-BE49-F238E27FC236}">
                <a16:creationId xmlns:a16="http://schemas.microsoft.com/office/drawing/2014/main" id="{8EF1D845-92B2-4DFF-9700-536A67C69E8A}"/>
              </a:ext>
            </a:extLst>
          </p:cNvPr>
          <p:cNvSpPr txBox="1">
            <a:spLocks/>
          </p:cNvSpPr>
          <p:nvPr/>
        </p:nvSpPr>
        <p:spPr>
          <a:xfrm>
            <a:off x="415600" y="73821"/>
            <a:ext cx="11360800" cy="808800"/>
          </a:xfrm>
          <a:prstGeom prst="rect">
            <a:avLst/>
          </a:prstGeom>
        </p:spPr>
        <p:txBody>
          <a:bodyPr spcFirstLastPara="1" vert="horz" wrap="square" lIns="121900" tIns="121900" rIns="121900" bIns="121900" rtlCol="0" anchor="b" anchorCtr="0">
            <a:noAutofit/>
          </a:bodyPr>
          <a:lstStyle>
            <a:lvl1pPr lvl="0" algn="l" defTabSz="914400" rtl="0" eaLnBrk="1" latinLnBrk="0" hangingPunct="1">
              <a:lnSpc>
                <a:spcPct val="90000"/>
              </a:lnSpc>
              <a:spcBef>
                <a:spcPts val="0"/>
              </a:spcBef>
              <a:spcAft>
                <a:spcPts val="0"/>
              </a:spcAft>
              <a:buClr>
                <a:srgbClr val="FFFFFF"/>
              </a:buClr>
              <a:buSzPts val="3600"/>
              <a:buFont typeface="Roboto Black"/>
              <a:buNone/>
              <a:defRPr sz="4800" b="0" kern="120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6933">
                <a:solidFill>
                  <a:srgbClr val="FFFFFF"/>
                </a:solidFill>
              </a:defRPr>
            </a:lvl2pPr>
            <a:lvl3pPr lvl="2" algn="ctr" rtl="0">
              <a:spcBef>
                <a:spcPts val="0"/>
              </a:spcBef>
              <a:spcAft>
                <a:spcPts val="0"/>
              </a:spcAft>
              <a:buClr>
                <a:srgbClr val="FFFFFF"/>
              </a:buClr>
              <a:buSzPts val="5200"/>
              <a:buNone/>
              <a:defRPr sz="6933">
                <a:solidFill>
                  <a:srgbClr val="FFFFFF"/>
                </a:solidFill>
              </a:defRPr>
            </a:lvl3pPr>
            <a:lvl4pPr lvl="3" algn="ctr" rtl="0">
              <a:spcBef>
                <a:spcPts val="0"/>
              </a:spcBef>
              <a:spcAft>
                <a:spcPts val="0"/>
              </a:spcAft>
              <a:buClr>
                <a:srgbClr val="FFFFFF"/>
              </a:buClr>
              <a:buSzPts val="5200"/>
              <a:buNone/>
              <a:defRPr sz="6933">
                <a:solidFill>
                  <a:srgbClr val="FFFFFF"/>
                </a:solidFill>
              </a:defRPr>
            </a:lvl4pPr>
            <a:lvl5pPr lvl="4" algn="ctr" rtl="0">
              <a:spcBef>
                <a:spcPts val="0"/>
              </a:spcBef>
              <a:spcAft>
                <a:spcPts val="0"/>
              </a:spcAft>
              <a:buClr>
                <a:srgbClr val="FFFFFF"/>
              </a:buClr>
              <a:buSzPts val="5200"/>
              <a:buNone/>
              <a:defRPr sz="6933">
                <a:solidFill>
                  <a:srgbClr val="FFFFFF"/>
                </a:solidFill>
              </a:defRPr>
            </a:lvl5pPr>
            <a:lvl6pPr lvl="5" algn="ctr" rtl="0">
              <a:spcBef>
                <a:spcPts val="0"/>
              </a:spcBef>
              <a:spcAft>
                <a:spcPts val="0"/>
              </a:spcAft>
              <a:buClr>
                <a:srgbClr val="FFFFFF"/>
              </a:buClr>
              <a:buSzPts val="5200"/>
              <a:buNone/>
              <a:defRPr sz="6933">
                <a:solidFill>
                  <a:srgbClr val="FFFFFF"/>
                </a:solidFill>
              </a:defRPr>
            </a:lvl6pPr>
            <a:lvl7pPr lvl="6" algn="ctr" rtl="0">
              <a:spcBef>
                <a:spcPts val="0"/>
              </a:spcBef>
              <a:spcAft>
                <a:spcPts val="0"/>
              </a:spcAft>
              <a:buClr>
                <a:srgbClr val="FFFFFF"/>
              </a:buClr>
              <a:buSzPts val="5200"/>
              <a:buNone/>
              <a:defRPr sz="6933">
                <a:solidFill>
                  <a:srgbClr val="FFFFFF"/>
                </a:solidFill>
              </a:defRPr>
            </a:lvl7pPr>
            <a:lvl8pPr lvl="7" algn="ctr" rtl="0">
              <a:spcBef>
                <a:spcPts val="0"/>
              </a:spcBef>
              <a:spcAft>
                <a:spcPts val="0"/>
              </a:spcAft>
              <a:buClr>
                <a:srgbClr val="FFFFFF"/>
              </a:buClr>
              <a:buSzPts val="5200"/>
              <a:buNone/>
              <a:defRPr sz="6933">
                <a:solidFill>
                  <a:srgbClr val="FFFFFF"/>
                </a:solidFill>
              </a:defRPr>
            </a:lvl8pPr>
            <a:lvl9pPr lvl="8" algn="ctr" rtl="0">
              <a:spcBef>
                <a:spcPts val="0"/>
              </a:spcBef>
              <a:spcAft>
                <a:spcPts val="0"/>
              </a:spcAft>
              <a:buClr>
                <a:srgbClr val="FFFFFF"/>
              </a:buClr>
              <a:buSzPts val="5200"/>
              <a:buNone/>
              <a:defRPr sz="6933">
                <a:solidFill>
                  <a:srgbClr val="FFFFFF"/>
                </a:solidFill>
              </a:defRPr>
            </a:lvl9pPr>
          </a:lstStyle>
          <a:p>
            <a:pPr algn="ctr"/>
            <a:r>
              <a:rPr lang="en-US" sz="3200" err="1"/>
              <a:t>QnA</a:t>
            </a:r>
            <a:r>
              <a:rPr lang="en-US" sz="3200"/>
              <a:t> &amp; </a:t>
            </a:r>
            <a:r>
              <a:rPr lang="en-US" sz="3200" err="1"/>
              <a:t>NavTabs</a:t>
            </a:r>
            <a:endParaRPr lang="es" sz="2800"/>
          </a:p>
        </p:txBody>
      </p:sp>
      <p:cxnSp>
        <p:nvCxnSpPr>
          <p:cNvPr id="11" name="Google Shape;253;p21">
            <a:extLst>
              <a:ext uri="{FF2B5EF4-FFF2-40B4-BE49-F238E27FC236}">
                <a16:creationId xmlns:a16="http://schemas.microsoft.com/office/drawing/2014/main" id="{F6EC463A-693C-4551-A62C-AAE1AC812344}"/>
              </a:ext>
            </a:extLst>
          </p:cNvPr>
          <p:cNvCxnSpPr/>
          <p:nvPr/>
        </p:nvCxnSpPr>
        <p:spPr>
          <a:xfrm>
            <a:off x="518769" y="777169"/>
            <a:ext cx="11360800" cy="0"/>
          </a:xfrm>
          <a:prstGeom prst="straightConnector1">
            <a:avLst/>
          </a:prstGeom>
          <a:noFill/>
          <a:ln w="9525" cap="flat" cmpd="sng">
            <a:solidFill>
              <a:srgbClr val="48FFD5"/>
            </a:solidFill>
            <a:prstDash val="solid"/>
            <a:round/>
            <a:headEnd type="none" w="med" len="med"/>
            <a:tailEnd type="none" w="med" len="med"/>
          </a:ln>
        </p:spPr>
      </p:cxnSp>
      <p:pic>
        <p:nvPicPr>
          <p:cNvPr id="5" name="Content Placeholder 4" descr="Text&#10;&#10;Description automatically generated">
            <a:extLst>
              <a:ext uri="{FF2B5EF4-FFF2-40B4-BE49-F238E27FC236}">
                <a16:creationId xmlns:a16="http://schemas.microsoft.com/office/drawing/2014/main" id="{697E45F2-33CB-4461-BAAA-15D36D1363F1}"/>
              </a:ext>
            </a:extLst>
          </p:cNvPr>
          <p:cNvPicPr>
            <a:picLocks noChangeAspect="1"/>
          </p:cNvPicPr>
          <p:nvPr/>
        </p:nvPicPr>
        <p:blipFill>
          <a:blip r:embed="rId3"/>
          <a:stretch>
            <a:fillRect/>
          </a:stretch>
        </p:blipFill>
        <p:spPr>
          <a:xfrm>
            <a:off x="965280" y="1099943"/>
            <a:ext cx="10261440" cy="5494147"/>
          </a:xfrm>
          <a:prstGeom prst="rect">
            <a:avLst/>
          </a:prstGeom>
        </p:spPr>
      </p:pic>
    </p:spTree>
    <p:extLst>
      <p:ext uri="{BB962C8B-B14F-4D97-AF65-F5344CB8AC3E}">
        <p14:creationId xmlns:p14="http://schemas.microsoft.com/office/powerpoint/2010/main" val="3221327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1"/>
          <p:cNvSpPr txBox="1">
            <a:spLocks noGrp="1"/>
          </p:cNvSpPr>
          <p:nvPr>
            <p:ph type="ctrTitle"/>
          </p:nvPr>
        </p:nvSpPr>
        <p:spPr>
          <a:xfrm>
            <a:off x="415600" y="73821"/>
            <a:ext cx="11360800" cy="808800"/>
          </a:xfrm>
          <a:prstGeom prst="rect">
            <a:avLst/>
          </a:prstGeom>
        </p:spPr>
        <p:txBody>
          <a:bodyPr spcFirstLastPara="1" vert="horz" wrap="square" lIns="121900" tIns="121900" rIns="121900" bIns="121900" rtlCol="0" anchor="b" anchorCtr="0">
            <a:noAutofit/>
          </a:bodyPr>
          <a:lstStyle/>
          <a:p>
            <a:r>
              <a:rPr lang="en-US" sz="4000" err="1"/>
              <a:t>QnA</a:t>
            </a:r>
            <a:r>
              <a:rPr lang="en-US" sz="4000"/>
              <a:t> &amp; </a:t>
            </a:r>
            <a:r>
              <a:rPr lang="en-US" sz="4000" err="1"/>
              <a:t>NavTabs</a:t>
            </a:r>
            <a:endParaRPr lang="es"/>
          </a:p>
        </p:txBody>
      </p:sp>
      <p:cxnSp>
        <p:nvCxnSpPr>
          <p:cNvPr id="253" name="Google Shape;253;p21"/>
          <p:cNvCxnSpPr/>
          <p:nvPr/>
        </p:nvCxnSpPr>
        <p:spPr>
          <a:xfrm>
            <a:off x="518769" y="777169"/>
            <a:ext cx="11360800" cy="0"/>
          </a:xfrm>
          <a:prstGeom prst="straightConnector1">
            <a:avLst/>
          </a:prstGeom>
          <a:noFill/>
          <a:ln w="9525" cap="flat" cmpd="sng">
            <a:solidFill>
              <a:srgbClr val="48FFD5"/>
            </a:solidFill>
            <a:prstDash val="solid"/>
            <a:round/>
            <a:headEnd type="none" w="med" len="med"/>
            <a:tailEnd type="none" w="med" len="med"/>
          </a:ln>
        </p:spPr>
      </p:cxnSp>
      <p:sp>
        <p:nvSpPr>
          <p:cNvPr id="4" name="TextBox 3">
            <a:extLst>
              <a:ext uri="{FF2B5EF4-FFF2-40B4-BE49-F238E27FC236}">
                <a16:creationId xmlns:a16="http://schemas.microsoft.com/office/drawing/2014/main" id="{70EAC388-F47A-4C10-8CAC-FC8F842C9ABD}"/>
              </a:ext>
            </a:extLst>
          </p:cNvPr>
          <p:cNvSpPr txBox="1"/>
          <p:nvPr/>
        </p:nvSpPr>
        <p:spPr>
          <a:xfrm>
            <a:off x="518769" y="1216637"/>
            <a:ext cx="11360800" cy="5262979"/>
          </a:xfrm>
          <a:prstGeom prst="rect">
            <a:avLst/>
          </a:prstGeom>
          <a:noFill/>
        </p:spPr>
        <p:txBody>
          <a:bodyPr wrap="square" rtlCol="0">
            <a:spAutoFit/>
          </a:bodyPr>
          <a:lstStyle/>
          <a:p>
            <a:pPr marL="285750" indent="-285750">
              <a:buFont typeface="Arial" panose="020B0604020202020204" pitchFamily="34" charset="0"/>
              <a:buChar char="•"/>
            </a:pPr>
            <a:r>
              <a:rPr lang="en-US" sz="2800" b="1" err="1">
                <a:solidFill>
                  <a:schemeClr val="bg1"/>
                </a:solidFill>
              </a:rPr>
              <a:t>QnA</a:t>
            </a:r>
            <a:r>
              <a:rPr lang="en-US" sz="2800" b="1">
                <a:solidFill>
                  <a:schemeClr val="bg1"/>
                </a:solidFill>
              </a:rPr>
              <a:t> </a:t>
            </a:r>
            <a:r>
              <a:rPr lang="en-US" sz="2800">
                <a:solidFill>
                  <a:schemeClr val="bg1"/>
                </a:solidFill>
              </a:rPr>
              <a:t>feature is posted on the web page for the student to get a detailed explanation of a topic in the form of text. This feature is very useful to the students who have missed the classes and also during examination for revision purpose. Most of the questions in the examinations are asked from this section. The unique thing about this feature is that it’s available anywhere anytime which are responsive and user friendly such that they can access it easily from PC’s, tablets and smartphones to improve the learning experience of the students.</a:t>
            </a:r>
          </a:p>
          <a:p>
            <a:pPr marL="285750" indent="-285750">
              <a:buFont typeface="Arial" panose="020B0604020202020204" pitchFamily="34" charset="0"/>
              <a:buChar char="•"/>
            </a:pPr>
            <a:endParaRPr lang="en-US" sz="2800" b="1">
              <a:solidFill>
                <a:schemeClr val="bg1"/>
              </a:solidFill>
            </a:endParaRPr>
          </a:p>
          <a:p>
            <a:pPr marL="285750" indent="-285750">
              <a:buFont typeface="Arial" panose="020B0604020202020204" pitchFamily="34" charset="0"/>
              <a:buChar char="•"/>
            </a:pPr>
            <a:r>
              <a:rPr lang="en-US" sz="2800" b="1">
                <a:solidFill>
                  <a:schemeClr val="bg1"/>
                </a:solidFill>
              </a:rPr>
              <a:t>Navigation Tabs </a:t>
            </a:r>
            <a:r>
              <a:rPr lang="en-US" sz="2800">
                <a:solidFill>
                  <a:schemeClr val="bg1"/>
                </a:solidFill>
              </a:rPr>
              <a:t>feature helps us in creating dynamic interfaces in the form of tabs. It enables the students to instantly swap between notes, chapters, discussions and </a:t>
            </a:r>
            <a:r>
              <a:rPr lang="en-US" sz="2800" err="1">
                <a:solidFill>
                  <a:schemeClr val="bg1"/>
                </a:solidFill>
              </a:rPr>
              <a:t>QnA</a:t>
            </a:r>
            <a:r>
              <a:rPr lang="en-US" sz="2800">
                <a:solidFill>
                  <a:schemeClr val="bg1"/>
                </a:solidFill>
              </a:rPr>
              <a:t>.</a:t>
            </a:r>
          </a:p>
        </p:txBody>
      </p:sp>
    </p:spTree>
    <p:extLst>
      <p:ext uri="{BB962C8B-B14F-4D97-AF65-F5344CB8AC3E}">
        <p14:creationId xmlns:p14="http://schemas.microsoft.com/office/powerpoint/2010/main" val="3763583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10" name="Google Shape;214;p21">
            <a:extLst>
              <a:ext uri="{FF2B5EF4-FFF2-40B4-BE49-F238E27FC236}">
                <a16:creationId xmlns:a16="http://schemas.microsoft.com/office/drawing/2014/main" id="{8EF1D845-92B2-4DFF-9700-536A67C69E8A}"/>
              </a:ext>
            </a:extLst>
          </p:cNvPr>
          <p:cNvSpPr txBox="1">
            <a:spLocks/>
          </p:cNvSpPr>
          <p:nvPr/>
        </p:nvSpPr>
        <p:spPr>
          <a:xfrm>
            <a:off x="415600" y="73821"/>
            <a:ext cx="11360800" cy="808800"/>
          </a:xfrm>
          <a:prstGeom prst="rect">
            <a:avLst/>
          </a:prstGeom>
        </p:spPr>
        <p:txBody>
          <a:bodyPr spcFirstLastPara="1" vert="horz" wrap="square" lIns="121900" tIns="121900" rIns="121900" bIns="121900" rtlCol="0" anchor="b" anchorCtr="0">
            <a:noAutofit/>
          </a:bodyPr>
          <a:lstStyle>
            <a:lvl1pPr lvl="0" algn="l" defTabSz="914400" rtl="0" eaLnBrk="1" latinLnBrk="0" hangingPunct="1">
              <a:lnSpc>
                <a:spcPct val="90000"/>
              </a:lnSpc>
              <a:spcBef>
                <a:spcPts val="0"/>
              </a:spcBef>
              <a:spcAft>
                <a:spcPts val="0"/>
              </a:spcAft>
              <a:buClr>
                <a:srgbClr val="FFFFFF"/>
              </a:buClr>
              <a:buSzPts val="3600"/>
              <a:buFont typeface="Roboto Black"/>
              <a:buNone/>
              <a:defRPr sz="4800" b="0" kern="120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6933">
                <a:solidFill>
                  <a:srgbClr val="FFFFFF"/>
                </a:solidFill>
              </a:defRPr>
            </a:lvl2pPr>
            <a:lvl3pPr lvl="2" algn="ctr" rtl="0">
              <a:spcBef>
                <a:spcPts val="0"/>
              </a:spcBef>
              <a:spcAft>
                <a:spcPts val="0"/>
              </a:spcAft>
              <a:buClr>
                <a:srgbClr val="FFFFFF"/>
              </a:buClr>
              <a:buSzPts val="5200"/>
              <a:buNone/>
              <a:defRPr sz="6933">
                <a:solidFill>
                  <a:srgbClr val="FFFFFF"/>
                </a:solidFill>
              </a:defRPr>
            </a:lvl3pPr>
            <a:lvl4pPr lvl="3" algn="ctr" rtl="0">
              <a:spcBef>
                <a:spcPts val="0"/>
              </a:spcBef>
              <a:spcAft>
                <a:spcPts val="0"/>
              </a:spcAft>
              <a:buClr>
                <a:srgbClr val="FFFFFF"/>
              </a:buClr>
              <a:buSzPts val="5200"/>
              <a:buNone/>
              <a:defRPr sz="6933">
                <a:solidFill>
                  <a:srgbClr val="FFFFFF"/>
                </a:solidFill>
              </a:defRPr>
            </a:lvl4pPr>
            <a:lvl5pPr lvl="4" algn="ctr" rtl="0">
              <a:spcBef>
                <a:spcPts val="0"/>
              </a:spcBef>
              <a:spcAft>
                <a:spcPts val="0"/>
              </a:spcAft>
              <a:buClr>
                <a:srgbClr val="FFFFFF"/>
              </a:buClr>
              <a:buSzPts val="5200"/>
              <a:buNone/>
              <a:defRPr sz="6933">
                <a:solidFill>
                  <a:srgbClr val="FFFFFF"/>
                </a:solidFill>
              </a:defRPr>
            </a:lvl5pPr>
            <a:lvl6pPr lvl="5" algn="ctr" rtl="0">
              <a:spcBef>
                <a:spcPts val="0"/>
              </a:spcBef>
              <a:spcAft>
                <a:spcPts val="0"/>
              </a:spcAft>
              <a:buClr>
                <a:srgbClr val="FFFFFF"/>
              </a:buClr>
              <a:buSzPts val="5200"/>
              <a:buNone/>
              <a:defRPr sz="6933">
                <a:solidFill>
                  <a:srgbClr val="FFFFFF"/>
                </a:solidFill>
              </a:defRPr>
            </a:lvl6pPr>
            <a:lvl7pPr lvl="6" algn="ctr" rtl="0">
              <a:spcBef>
                <a:spcPts val="0"/>
              </a:spcBef>
              <a:spcAft>
                <a:spcPts val="0"/>
              </a:spcAft>
              <a:buClr>
                <a:srgbClr val="FFFFFF"/>
              </a:buClr>
              <a:buSzPts val="5200"/>
              <a:buNone/>
              <a:defRPr sz="6933">
                <a:solidFill>
                  <a:srgbClr val="FFFFFF"/>
                </a:solidFill>
              </a:defRPr>
            </a:lvl7pPr>
            <a:lvl8pPr lvl="7" algn="ctr" rtl="0">
              <a:spcBef>
                <a:spcPts val="0"/>
              </a:spcBef>
              <a:spcAft>
                <a:spcPts val="0"/>
              </a:spcAft>
              <a:buClr>
                <a:srgbClr val="FFFFFF"/>
              </a:buClr>
              <a:buSzPts val="5200"/>
              <a:buNone/>
              <a:defRPr sz="6933">
                <a:solidFill>
                  <a:srgbClr val="FFFFFF"/>
                </a:solidFill>
              </a:defRPr>
            </a:lvl8pPr>
            <a:lvl9pPr lvl="8" algn="ctr" rtl="0">
              <a:spcBef>
                <a:spcPts val="0"/>
              </a:spcBef>
              <a:spcAft>
                <a:spcPts val="0"/>
              </a:spcAft>
              <a:buClr>
                <a:srgbClr val="FFFFFF"/>
              </a:buClr>
              <a:buSzPts val="5200"/>
              <a:buNone/>
              <a:defRPr sz="6933">
                <a:solidFill>
                  <a:srgbClr val="FFFFFF"/>
                </a:solidFill>
              </a:defRPr>
            </a:lvl9pPr>
          </a:lstStyle>
          <a:p>
            <a:pPr algn="ctr"/>
            <a:r>
              <a:rPr lang="es" sz="3600"/>
              <a:t>Landing Page and Navigation Bar</a:t>
            </a:r>
            <a:endParaRPr lang="es" sz="2800"/>
          </a:p>
        </p:txBody>
      </p:sp>
      <p:cxnSp>
        <p:nvCxnSpPr>
          <p:cNvPr id="11" name="Google Shape;253;p21">
            <a:extLst>
              <a:ext uri="{FF2B5EF4-FFF2-40B4-BE49-F238E27FC236}">
                <a16:creationId xmlns:a16="http://schemas.microsoft.com/office/drawing/2014/main" id="{F6EC463A-693C-4551-A62C-AAE1AC812344}"/>
              </a:ext>
            </a:extLst>
          </p:cNvPr>
          <p:cNvCxnSpPr/>
          <p:nvPr/>
        </p:nvCxnSpPr>
        <p:spPr>
          <a:xfrm>
            <a:off x="518769" y="777169"/>
            <a:ext cx="11360800" cy="0"/>
          </a:xfrm>
          <a:prstGeom prst="straightConnector1">
            <a:avLst/>
          </a:prstGeom>
          <a:noFill/>
          <a:ln w="9525" cap="flat" cmpd="sng">
            <a:solidFill>
              <a:srgbClr val="48FFD5"/>
            </a:solidFill>
            <a:prstDash val="solid"/>
            <a:round/>
            <a:headEnd type="none" w="med" len="med"/>
            <a:tailEnd type="none" w="med" len="med"/>
          </a:ln>
        </p:spPr>
      </p:cxnSp>
      <p:pic>
        <p:nvPicPr>
          <p:cNvPr id="3" name="Picture 2">
            <a:extLst>
              <a:ext uri="{FF2B5EF4-FFF2-40B4-BE49-F238E27FC236}">
                <a16:creationId xmlns:a16="http://schemas.microsoft.com/office/drawing/2014/main" id="{619BDE47-F8C9-4FF5-87BD-E73CBFDE79C0}"/>
              </a:ext>
            </a:extLst>
          </p:cNvPr>
          <p:cNvPicPr>
            <a:picLocks noChangeAspect="1"/>
          </p:cNvPicPr>
          <p:nvPr/>
        </p:nvPicPr>
        <p:blipFill>
          <a:blip r:embed="rId3"/>
          <a:stretch>
            <a:fillRect/>
          </a:stretch>
        </p:blipFill>
        <p:spPr>
          <a:xfrm>
            <a:off x="1227895" y="1414725"/>
            <a:ext cx="9894194" cy="5152124"/>
          </a:xfrm>
          <a:prstGeom prst="rect">
            <a:avLst/>
          </a:prstGeom>
        </p:spPr>
      </p:pic>
    </p:spTree>
    <p:extLst>
      <p:ext uri="{BB962C8B-B14F-4D97-AF65-F5344CB8AC3E}">
        <p14:creationId xmlns:p14="http://schemas.microsoft.com/office/powerpoint/2010/main" val="30792689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66" name="Google Shape;266;p22"/>
          <p:cNvSpPr txBox="1">
            <a:spLocks noGrp="1"/>
          </p:cNvSpPr>
          <p:nvPr>
            <p:ph type="ctrTitle"/>
          </p:nvPr>
        </p:nvSpPr>
        <p:spPr>
          <a:xfrm>
            <a:off x="6335490" y="1832494"/>
            <a:ext cx="3116423" cy="808800"/>
          </a:xfrm>
          <a:prstGeom prst="rect">
            <a:avLst/>
          </a:prstGeom>
        </p:spPr>
        <p:txBody>
          <a:bodyPr spcFirstLastPara="1" vert="horz" wrap="square" lIns="121900" tIns="121900" rIns="121900" bIns="121900" rtlCol="0" anchor="b" anchorCtr="0">
            <a:noAutofit/>
          </a:bodyPr>
          <a:lstStyle/>
          <a:p>
            <a:pPr algn="ctr"/>
            <a:r>
              <a:rPr lang="es" sz="3200">
                <a:solidFill>
                  <a:srgbClr val="48FFD5"/>
                </a:solidFill>
                <a:latin typeface="Impact"/>
                <a:ea typeface="Impact"/>
                <a:cs typeface="Impact"/>
                <a:sym typeface="Impact"/>
              </a:rPr>
              <a:t>View  Comments</a:t>
            </a:r>
            <a:endParaRPr sz="3200">
              <a:solidFill>
                <a:srgbClr val="48FFD5"/>
              </a:solidFill>
              <a:latin typeface="Impact"/>
              <a:ea typeface="Impact"/>
              <a:cs typeface="Impact"/>
              <a:sym typeface="Impact"/>
            </a:endParaRPr>
          </a:p>
        </p:txBody>
      </p:sp>
      <p:pic>
        <p:nvPicPr>
          <p:cNvPr id="6" name="Picture 5">
            <a:extLst>
              <a:ext uri="{FF2B5EF4-FFF2-40B4-BE49-F238E27FC236}">
                <a16:creationId xmlns:a16="http://schemas.microsoft.com/office/drawing/2014/main" id="{F7DCD9DA-47B6-47B8-8C68-8F95D5ADEA77}"/>
              </a:ext>
            </a:extLst>
          </p:cNvPr>
          <p:cNvPicPr>
            <a:picLocks noChangeAspect="1"/>
          </p:cNvPicPr>
          <p:nvPr/>
        </p:nvPicPr>
        <p:blipFill>
          <a:blip r:embed="rId3"/>
          <a:stretch>
            <a:fillRect/>
          </a:stretch>
        </p:blipFill>
        <p:spPr>
          <a:xfrm>
            <a:off x="429762" y="1191481"/>
            <a:ext cx="5666237" cy="2950534"/>
          </a:xfrm>
          <a:prstGeom prst="rect">
            <a:avLst/>
          </a:prstGeom>
        </p:spPr>
      </p:pic>
      <p:pic>
        <p:nvPicPr>
          <p:cNvPr id="7" name="Picture 6">
            <a:extLst>
              <a:ext uri="{FF2B5EF4-FFF2-40B4-BE49-F238E27FC236}">
                <a16:creationId xmlns:a16="http://schemas.microsoft.com/office/drawing/2014/main" id="{E864573B-EDB8-4D9F-A50D-5D2C36C0066D}"/>
              </a:ext>
            </a:extLst>
          </p:cNvPr>
          <p:cNvPicPr>
            <a:picLocks noChangeAspect="1"/>
          </p:cNvPicPr>
          <p:nvPr/>
        </p:nvPicPr>
        <p:blipFill>
          <a:blip r:embed="rId4"/>
          <a:stretch>
            <a:fillRect/>
          </a:stretch>
        </p:blipFill>
        <p:spPr>
          <a:xfrm>
            <a:off x="6260841" y="3648190"/>
            <a:ext cx="5576181" cy="2935116"/>
          </a:xfrm>
          <a:prstGeom prst="rect">
            <a:avLst/>
          </a:prstGeom>
        </p:spPr>
      </p:pic>
      <p:sp>
        <p:nvSpPr>
          <p:cNvPr id="12" name="Google Shape;266;p22">
            <a:extLst>
              <a:ext uri="{FF2B5EF4-FFF2-40B4-BE49-F238E27FC236}">
                <a16:creationId xmlns:a16="http://schemas.microsoft.com/office/drawing/2014/main" id="{9AC32CA0-64D8-4EED-BBAC-8F7AF5D31689}"/>
              </a:ext>
            </a:extLst>
          </p:cNvPr>
          <p:cNvSpPr txBox="1">
            <a:spLocks/>
          </p:cNvSpPr>
          <p:nvPr/>
        </p:nvSpPr>
        <p:spPr>
          <a:xfrm>
            <a:off x="2478559" y="4625777"/>
            <a:ext cx="3984171" cy="808800"/>
          </a:xfrm>
          <a:prstGeom prst="rect">
            <a:avLst/>
          </a:prstGeom>
        </p:spPr>
        <p:txBody>
          <a:bodyPr spcFirstLastPara="1" vert="horz" wrap="square" lIns="121900" tIns="121900" rIns="121900" bIns="121900" rtlCol="0" anchor="b" anchorCtr="0">
            <a:noAutofit/>
          </a:bodyPr>
          <a:lstStyle>
            <a:lvl1pPr lvl="0" algn="l" defTabSz="914400" rtl="0" eaLnBrk="1" latinLnBrk="0" hangingPunct="1">
              <a:lnSpc>
                <a:spcPct val="90000"/>
              </a:lnSpc>
              <a:spcBef>
                <a:spcPts val="0"/>
              </a:spcBef>
              <a:spcAft>
                <a:spcPts val="0"/>
              </a:spcAft>
              <a:buClr>
                <a:srgbClr val="FFFFFF"/>
              </a:buClr>
              <a:buSzPts val="3600"/>
              <a:buFont typeface="Roboto Black"/>
              <a:buNone/>
              <a:defRPr sz="4800" b="0" kern="120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6933">
                <a:solidFill>
                  <a:srgbClr val="FFFFFF"/>
                </a:solidFill>
              </a:defRPr>
            </a:lvl2pPr>
            <a:lvl3pPr lvl="2" algn="ctr" rtl="0">
              <a:spcBef>
                <a:spcPts val="0"/>
              </a:spcBef>
              <a:spcAft>
                <a:spcPts val="0"/>
              </a:spcAft>
              <a:buClr>
                <a:srgbClr val="FFFFFF"/>
              </a:buClr>
              <a:buSzPts val="5200"/>
              <a:buNone/>
              <a:defRPr sz="6933">
                <a:solidFill>
                  <a:srgbClr val="FFFFFF"/>
                </a:solidFill>
              </a:defRPr>
            </a:lvl3pPr>
            <a:lvl4pPr lvl="3" algn="ctr" rtl="0">
              <a:spcBef>
                <a:spcPts val="0"/>
              </a:spcBef>
              <a:spcAft>
                <a:spcPts val="0"/>
              </a:spcAft>
              <a:buClr>
                <a:srgbClr val="FFFFFF"/>
              </a:buClr>
              <a:buSzPts val="5200"/>
              <a:buNone/>
              <a:defRPr sz="6933">
                <a:solidFill>
                  <a:srgbClr val="FFFFFF"/>
                </a:solidFill>
              </a:defRPr>
            </a:lvl4pPr>
            <a:lvl5pPr lvl="4" algn="ctr" rtl="0">
              <a:spcBef>
                <a:spcPts val="0"/>
              </a:spcBef>
              <a:spcAft>
                <a:spcPts val="0"/>
              </a:spcAft>
              <a:buClr>
                <a:srgbClr val="FFFFFF"/>
              </a:buClr>
              <a:buSzPts val="5200"/>
              <a:buNone/>
              <a:defRPr sz="6933">
                <a:solidFill>
                  <a:srgbClr val="FFFFFF"/>
                </a:solidFill>
              </a:defRPr>
            </a:lvl5pPr>
            <a:lvl6pPr lvl="5" algn="ctr" rtl="0">
              <a:spcBef>
                <a:spcPts val="0"/>
              </a:spcBef>
              <a:spcAft>
                <a:spcPts val="0"/>
              </a:spcAft>
              <a:buClr>
                <a:srgbClr val="FFFFFF"/>
              </a:buClr>
              <a:buSzPts val="5200"/>
              <a:buNone/>
              <a:defRPr sz="6933">
                <a:solidFill>
                  <a:srgbClr val="FFFFFF"/>
                </a:solidFill>
              </a:defRPr>
            </a:lvl6pPr>
            <a:lvl7pPr lvl="6" algn="ctr" rtl="0">
              <a:spcBef>
                <a:spcPts val="0"/>
              </a:spcBef>
              <a:spcAft>
                <a:spcPts val="0"/>
              </a:spcAft>
              <a:buClr>
                <a:srgbClr val="FFFFFF"/>
              </a:buClr>
              <a:buSzPts val="5200"/>
              <a:buNone/>
              <a:defRPr sz="6933">
                <a:solidFill>
                  <a:srgbClr val="FFFFFF"/>
                </a:solidFill>
              </a:defRPr>
            </a:lvl7pPr>
            <a:lvl8pPr lvl="7" algn="ctr" rtl="0">
              <a:spcBef>
                <a:spcPts val="0"/>
              </a:spcBef>
              <a:spcAft>
                <a:spcPts val="0"/>
              </a:spcAft>
              <a:buClr>
                <a:srgbClr val="FFFFFF"/>
              </a:buClr>
              <a:buSzPts val="5200"/>
              <a:buNone/>
              <a:defRPr sz="6933">
                <a:solidFill>
                  <a:srgbClr val="FFFFFF"/>
                </a:solidFill>
              </a:defRPr>
            </a:lvl8pPr>
            <a:lvl9pPr lvl="8" algn="ctr" rtl="0">
              <a:spcBef>
                <a:spcPts val="0"/>
              </a:spcBef>
              <a:spcAft>
                <a:spcPts val="0"/>
              </a:spcAft>
              <a:buClr>
                <a:srgbClr val="FFFFFF"/>
              </a:buClr>
              <a:buSzPts val="5200"/>
              <a:buNone/>
              <a:defRPr sz="6933">
                <a:solidFill>
                  <a:srgbClr val="FFFFFF"/>
                </a:solidFill>
              </a:defRPr>
            </a:lvl9pPr>
          </a:lstStyle>
          <a:p>
            <a:pPr algn="ctr"/>
            <a:r>
              <a:rPr lang="en-IN" sz="3200">
                <a:solidFill>
                  <a:srgbClr val="48FFD5"/>
                </a:solidFill>
                <a:latin typeface="Impact"/>
                <a:ea typeface="Impact"/>
                <a:cs typeface="Impact"/>
                <a:sym typeface="Impact"/>
              </a:rPr>
              <a:t>Adding Comments</a:t>
            </a:r>
          </a:p>
        </p:txBody>
      </p:sp>
      <p:sp>
        <p:nvSpPr>
          <p:cNvPr id="13" name="Google Shape;266;p22">
            <a:extLst>
              <a:ext uri="{FF2B5EF4-FFF2-40B4-BE49-F238E27FC236}">
                <a16:creationId xmlns:a16="http://schemas.microsoft.com/office/drawing/2014/main" id="{3ABEFAF1-9C7A-4F05-804A-18B90C346163}"/>
              </a:ext>
            </a:extLst>
          </p:cNvPr>
          <p:cNvSpPr txBox="1">
            <a:spLocks/>
          </p:cNvSpPr>
          <p:nvPr/>
        </p:nvSpPr>
        <p:spPr>
          <a:xfrm>
            <a:off x="6633373" y="2472550"/>
            <a:ext cx="2669110" cy="388395"/>
          </a:xfrm>
          <a:prstGeom prst="rect">
            <a:avLst/>
          </a:prstGeom>
        </p:spPr>
        <p:txBody>
          <a:bodyPr spcFirstLastPara="1" vert="horz" wrap="square" lIns="121900" tIns="121900" rIns="121900" bIns="121900" rtlCol="0" anchor="b" anchorCtr="0">
            <a:noAutofit/>
          </a:bodyPr>
          <a:lstStyle>
            <a:lvl1pPr lvl="0" algn="l" defTabSz="914400" rtl="0" eaLnBrk="1" latinLnBrk="0" hangingPunct="1">
              <a:lnSpc>
                <a:spcPct val="90000"/>
              </a:lnSpc>
              <a:spcBef>
                <a:spcPts val="0"/>
              </a:spcBef>
              <a:spcAft>
                <a:spcPts val="0"/>
              </a:spcAft>
              <a:buClr>
                <a:srgbClr val="FFFFFF"/>
              </a:buClr>
              <a:buSzPts val="3600"/>
              <a:buFont typeface="Roboto Black"/>
              <a:buNone/>
              <a:defRPr sz="4800" b="0" kern="120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6933">
                <a:solidFill>
                  <a:srgbClr val="FFFFFF"/>
                </a:solidFill>
              </a:defRPr>
            </a:lvl2pPr>
            <a:lvl3pPr lvl="2" algn="ctr" rtl="0">
              <a:spcBef>
                <a:spcPts val="0"/>
              </a:spcBef>
              <a:spcAft>
                <a:spcPts val="0"/>
              </a:spcAft>
              <a:buClr>
                <a:srgbClr val="FFFFFF"/>
              </a:buClr>
              <a:buSzPts val="5200"/>
              <a:buNone/>
              <a:defRPr sz="6933">
                <a:solidFill>
                  <a:srgbClr val="FFFFFF"/>
                </a:solidFill>
              </a:defRPr>
            </a:lvl3pPr>
            <a:lvl4pPr lvl="3" algn="ctr" rtl="0">
              <a:spcBef>
                <a:spcPts val="0"/>
              </a:spcBef>
              <a:spcAft>
                <a:spcPts val="0"/>
              </a:spcAft>
              <a:buClr>
                <a:srgbClr val="FFFFFF"/>
              </a:buClr>
              <a:buSzPts val="5200"/>
              <a:buNone/>
              <a:defRPr sz="6933">
                <a:solidFill>
                  <a:srgbClr val="FFFFFF"/>
                </a:solidFill>
              </a:defRPr>
            </a:lvl4pPr>
            <a:lvl5pPr lvl="4" algn="ctr" rtl="0">
              <a:spcBef>
                <a:spcPts val="0"/>
              </a:spcBef>
              <a:spcAft>
                <a:spcPts val="0"/>
              </a:spcAft>
              <a:buClr>
                <a:srgbClr val="FFFFFF"/>
              </a:buClr>
              <a:buSzPts val="5200"/>
              <a:buNone/>
              <a:defRPr sz="6933">
                <a:solidFill>
                  <a:srgbClr val="FFFFFF"/>
                </a:solidFill>
              </a:defRPr>
            </a:lvl5pPr>
            <a:lvl6pPr lvl="5" algn="ctr" rtl="0">
              <a:spcBef>
                <a:spcPts val="0"/>
              </a:spcBef>
              <a:spcAft>
                <a:spcPts val="0"/>
              </a:spcAft>
              <a:buClr>
                <a:srgbClr val="FFFFFF"/>
              </a:buClr>
              <a:buSzPts val="5200"/>
              <a:buNone/>
              <a:defRPr sz="6933">
                <a:solidFill>
                  <a:srgbClr val="FFFFFF"/>
                </a:solidFill>
              </a:defRPr>
            </a:lvl6pPr>
            <a:lvl7pPr lvl="6" algn="ctr" rtl="0">
              <a:spcBef>
                <a:spcPts val="0"/>
              </a:spcBef>
              <a:spcAft>
                <a:spcPts val="0"/>
              </a:spcAft>
              <a:buClr>
                <a:srgbClr val="FFFFFF"/>
              </a:buClr>
              <a:buSzPts val="5200"/>
              <a:buNone/>
              <a:defRPr sz="6933">
                <a:solidFill>
                  <a:srgbClr val="FFFFFF"/>
                </a:solidFill>
              </a:defRPr>
            </a:lvl7pPr>
            <a:lvl8pPr lvl="7" algn="ctr" rtl="0">
              <a:spcBef>
                <a:spcPts val="0"/>
              </a:spcBef>
              <a:spcAft>
                <a:spcPts val="0"/>
              </a:spcAft>
              <a:buClr>
                <a:srgbClr val="FFFFFF"/>
              </a:buClr>
              <a:buSzPts val="5200"/>
              <a:buNone/>
              <a:defRPr sz="6933">
                <a:solidFill>
                  <a:srgbClr val="FFFFFF"/>
                </a:solidFill>
              </a:defRPr>
            </a:lvl8pPr>
            <a:lvl9pPr lvl="8" algn="ctr" rtl="0">
              <a:spcBef>
                <a:spcPts val="0"/>
              </a:spcBef>
              <a:spcAft>
                <a:spcPts val="0"/>
              </a:spcAft>
              <a:buClr>
                <a:srgbClr val="FFFFFF"/>
              </a:buClr>
              <a:buSzPts val="5200"/>
              <a:buNone/>
              <a:defRPr sz="6933">
                <a:solidFill>
                  <a:srgbClr val="FFFFFF"/>
                </a:solidFill>
              </a:defRPr>
            </a:lvl9pPr>
          </a:lstStyle>
          <a:p>
            <a:pPr algn="r"/>
            <a:r>
              <a:rPr lang="en-IN" sz="1600">
                <a:solidFill>
                  <a:srgbClr val="48FFD5"/>
                </a:solidFill>
                <a:latin typeface="Impact"/>
                <a:ea typeface="Impact"/>
                <a:cs typeface="Impact"/>
                <a:sym typeface="Impact"/>
              </a:rPr>
              <a:t>As a Student</a:t>
            </a:r>
          </a:p>
        </p:txBody>
      </p:sp>
      <p:sp>
        <p:nvSpPr>
          <p:cNvPr id="18" name="TextBox 17">
            <a:extLst>
              <a:ext uri="{FF2B5EF4-FFF2-40B4-BE49-F238E27FC236}">
                <a16:creationId xmlns:a16="http://schemas.microsoft.com/office/drawing/2014/main" id="{BA067F78-4A8F-44A3-B17A-49F2C967B083}"/>
              </a:ext>
            </a:extLst>
          </p:cNvPr>
          <p:cNvSpPr txBox="1"/>
          <p:nvPr/>
        </p:nvSpPr>
        <p:spPr>
          <a:xfrm>
            <a:off x="6409715" y="2955507"/>
            <a:ext cx="2892768" cy="523220"/>
          </a:xfrm>
          <a:prstGeom prst="rect">
            <a:avLst/>
          </a:prstGeom>
          <a:noFill/>
        </p:spPr>
        <p:txBody>
          <a:bodyPr wrap="square">
            <a:spAutoFit/>
          </a:bodyPr>
          <a:lstStyle/>
          <a:p>
            <a:pPr algn="r"/>
            <a:r>
              <a:rPr lang="en-IN" sz="1400">
                <a:solidFill>
                  <a:srgbClr val="48FFD5"/>
                </a:solidFill>
                <a:latin typeface="Impact"/>
                <a:ea typeface="Impact"/>
                <a:cs typeface="Impact"/>
                <a:sym typeface="Impact"/>
              </a:rPr>
              <a:t>User: 12346</a:t>
            </a:r>
          </a:p>
          <a:p>
            <a:pPr algn="r"/>
            <a:r>
              <a:rPr lang="en-IN" sz="1400">
                <a:solidFill>
                  <a:srgbClr val="48FFD5"/>
                </a:solidFill>
                <a:latin typeface="Impact"/>
                <a:ea typeface="Impact"/>
                <a:cs typeface="Impact"/>
                <a:sym typeface="Impact"/>
              </a:rPr>
              <a:t>Password: goenka@123</a:t>
            </a:r>
          </a:p>
        </p:txBody>
      </p:sp>
      <p:sp>
        <p:nvSpPr>
          <p:cNvPr id="19" name="Google Shape;266;p22">
            <a:extLst>
              <a:ext uri="{FF2B5EF4-FFF2-40B4-BE49-F238E27FC236}">
                <a16:creationId xmlns:a16="http://schemas.microsoft.com/office/drawing/2014/main" id="{BA94FC4C-C90B-460B-AB66-485EF27626D1}"/>
              </a:ext>
            </a:extLst>
          </p:cNvPr>
          <p:cNvSpPr txBox="1">
            <a:spLocks/>
          </p:cNvSpPr>
          <p:nvPr/>
        </p:nvSpPr>
        <p:spPr>
          <a:xfrm>
            <a:off x="3426889" y="5313369"/>
            <a:ext cx="2669110" cy="388395"/>
          </a:xfrm>
          <a:prstGeom prst="rect">
            <a:avLst/>
          </a:prstGeom>
        </p:spPr>
        <p:txBody>
          <a:bodyPr spcFirstLastPara="1" vert="horz" wrap="square" lIns="121900" tIns="121900" rIns="121900" bIns="121900" rtlCol="0" anchor="b" anchorCtr="0">
            <a:noAutofit/>
          </a:bodyPr>
          <a:lstStyle>
            <a:lvl1pPr lvl="0" algn="l" defTabSz="914400" rtl="0" eaLnBrk="1" latinLnBrk="0" hangingPunct="1">
              <a:lnSpc>
                <a:spcPct val="90000"/>
              </a:lnSpc>
              <a:spcBef>
                <a:spcPts val="0"/>
              </a:spcBef>
              <a:spcAft>
                <a:spcPts val="0"/>
              </a:spcAft>
              <a:buClr>
                <a:srgbClr val="FFFFFF"/>
              </a:buClr>
              <a:buSzPts val="3600"/>
              <a:buFont typeface="Roboto Black"/>
              <a:buNone/>
              <a:defRPr sz="4800" b="0" kern="120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6933">
                <a:solidFill>
                  <a:srgbClr val="FFFFFF"/>
                </a:solidFill>
              </a:defRPr>
            </a:lvl2pPr>
            <a:lvl3pPr lvl="2" algn="ctr" rtl="0">
              <a:spcBef>
                <a:spcPts val="0"/>
              </a:spcBef>
              <a:spcAft>
                <a:spcPts val="0"/>
              </a:spcAft>
              <a:buClr>
                <a:srgbClr val="FFFFFF"/>
              </a:buClr>
              <a:buSzPts val="5200"/>
              <a:buNone/>
              <a:defRPr sz="6933">
                <a:solidFill>
                  <a:srgbClr val="FFFFFF"/>
                </a:solidFill>
              </a:defRPr>
            </a:lvl3pPr>
            <a:lvl4pPr lvl="3" algn="ctr" rtl="0">
              <a:spcBef>
                <a:spcPts val="0"/>
              </a:spcBef>
              <a:spcAft>
                <a:spcPts val="0"/>
              </a:spcAft>
              <a:buClr>
                <a:srgbClr val="FFFFFF"/>
              </a:buClr>
              <a:buSzPts val="5200"/>
              <a:buNone/>
              <a:defRPr sz="6933">
                <a:solidFill>
                  <a:srgbClr val="FFFFFF"/>
                </a:solidFill>
              </a:defRPr>
            </a:lvl4pPr>
            <a:lvl5pPr lvl="4" algn="ctr" rtl="0">
              <a:spcBef>
                <a:spcPts val="0"/>
              </a:spcBef>
              <a:spcAft>
                <a:spcPts val="0"/>
              </a:spcAft>
              <a:buClr>
                <a:srgbClr val="FFFFFF"/>
              </a:buClr>
              <a:buSzPts val="5200"/>
              <a:buNone/>
              <a:defRPr sz="6933">
                <a:solidFill>
                  <a:srgbClr val="FFFFFF"/>
                </a:solidFill>
              </a:defRPr>
            </a:lvl5pPr>
            <a:lvl6pPr lvl="5" algn="ctr" rtl="0">
              <a:spcBef>
                <a:spcPts val="0"/>
              </a:spcBef>
              <a:spcAft>
                <a:spcPts val="0"/>
              </a:spcAft>
              <a:buClr>
                <a:srgbClr val="FFFFFF"/>
              </a:buClr>
              <a:buSzPts val="5200"/>
              <a:buNone/>
              <a:defRPr sz="6933">
                <a:solidFill>
                  <a:srgbClr val="FFFFFF"/>
                </a:solidFill>
              </a:defRPr>
            </a:lvl6pPr>
            <a:lvl7pPr lvl="6" algn="ctr" rtl="0">
              <a:spcBef>
                <a:spcPts val="0"/>
              </a:spcBef>
              <a:spcAft>
                <a:spcPts val="0"/>
              </a:spcAft>
              <a:buClr>
                <a:srgbClr val="FFFFFF"/>
              </a:buClr>
              <a:buSzPts val="5200"/>
              <a:buNone/>
              <a:defRPr sz="6933">
                <a:solidFill>
                  <a:srgbClr val="FFFFFF"/>
                </a:solidFill>
              </a:defRPr>
            </a:lvl7pPr>
            <a:lvl8pPr lvl="7" algn="ctr" rtl="0">
              <a:spcBef>
                <a:spcPts val="0"/>
              </a:spcBef>
              <a:spcAft>
                <a:spcPts val="0"/>
              </a:spcAft>
              <a:buClr>
                <a:srgbClr val="FFFFFF"/>
              </a:buClr>
              <a:buSzPts val="5200"/>
              <a:buNone/>
              <a:defRPr sz="6933">
                <a:solidFill>
                  <a:srgbClr val="FFFFFF"/>
                </a:solidFill>
              </a:defRPr>
            </a:lvl8pPr>
            <a:lvl9pPr lvl="8" algn="ctr" rtl="0">
              <a:spcBef>
                <a:spcPts val="0"/>
              </a:spcBef>
              <a:spcAft>
                <a:spcPts val="0"/>
              </a:spcAft>
              <a:buClr>
                <a:srgbClr val="FFFFFF"/>
              </a:buClr>
              <a:buSzPts val="5200"/>
              <a:buNone/>
              <a:defRPr sz="6933">
                <a:solidFill>
                  <a:srgbClr val="FFFFFF"/>
                </a:solidFill>
              </a:defRPr>
            </a:lvl9pPr>
          </a:lstStyle>
          <a:p>
            <a:pPr algn="r"/>
            <a:r>
              <a:rPr lang="en-IN" sz="1600">
                <a:solidFill>
                  <a:srgbClr val="48FFD5"/>
                </a:solidFill>
                <a:latin typeface="Impact"/>
                <a:ea typeface="Impact"/>
                <a:cs typeface="Impact"/>
                <a:sym typeface="Impact"/>
              </a:rPr>
              <a:t>As a Teacher</a:t>
            </a:r>
          </a:p>
        </p:txBody>
      </p:sp>
      <p:sp>
        <p:nvSpPr>
          <p:cNvPr id="20" name="TextBox 19">
            <a:extLst>
              <a:ext uri="{FF2B5EF4-FFF2-40B4-BE49-F238E27FC236}">
                <a16:creationId xmlns:a16="http://schemas.microsoft.com/office/drawing/2014/main" id="{128FB5E6-0CEF-46BA-8349-BA38D8308947}"/>
              </a:ext>
            </a:extLst>
          </p:cNvPr>
          <p:cNvSpPr txBox="1"/>
          <p:nvPr/>
        </p:nvSpPr>
        <p:spPr>
          <a:xfrm>
            <a:off x="3203231" y="5860559"/>
            <a:ext cx="2892768" cy="523220"/>
          </a:xfrm>
          <a:prstGeom prst="rect">
            <a:avLst/>
          </a:prstGeom>
          <a:noFill/>
        </p:spPr>
        <p:txBody>
          <a:bodyPr wrap="square">
            <a:spAutoFit/>
          </a:bodyPr>
          <a:lstStyle/>
          <a:p>
            <a:pPr algn="r"/>
            <a:r>
              <a:rPr lang="en-IN" sz="1400">
                <a:solidFill>
                  <a:srgbClr val="48FFD5"/>
                </a:solidFill>
                <a:latin typeface="Impact"/>
                <a:ea typeface="Impact"/>
                <a:cs typeface="Impact"/>
                <a:sym typeface="Impact"/>
              </a:rPr>
              <a:t>User: 12347</a:t>
            </a:r>
          </a:p>
          <a:p>
            <a:pPr algn="r"/>
            <a:r>
              <a:rPr lang="en-IN" sz="1400">
                <a:solidFill>
                  <a:srgbClr val="48FFD5"/>
                </a:solidFill>
                <a:latin typeface="Impact"/>
                <a:ea typeface="Impact"/>
                <a:cs typeface="Impact"/>
                <a:sym typeface="Impact"/>
              </a:rPr>
              <a:t>Password: sarvi@123</a:t>
            </a:r>
          </a:p>
        </p:txBody>
      </p:sp>
      <p:sp>
        <p:nvSpPr>
          <p:cNvPr id="10" name="Google Shape;214;p21">
            <a:extLst>
              <a:ext uri="{FF2B5EF4-FFF2-40B4-BE49-F238E27FC236}">
                <a16:creationId xmlns:a16="http://schemas.microsoft.com/office/drawing/2014/main" id="{8EF1D845-92B2-4DFF-9700-536A67C69E8A}"/>
              </a:ext>
            </a:extLst>
          </p:cNvPr>
          <p:cNvSpPr txBox="1">
            <a:spLocks/>
          </p:cNvSpPr>
          <p:nvPr/>
        </p:nvSpPr>
        <p:spPr>
          <a:xfrm>
            <a:off x="415600" y="73821"/>
            <a:ext cx="11360800" cy="808800"/>
          </a:xfrm>
          <a:prstGeom prst="rect">
            <a:avLst/>
          </a:prstGeom>
        </p:spPr>
        <p:txBody>
          <a:bodyPr spcFirstLastPara="1" vert="horz" wrap="square" lIns="121900" tIns="121900" rIns="121900" bIns="121900" rtlCol="0" anchor="b" anchorCtr="0">
            <a:noAutofit/>
          </a:bodyPr>
          <a:lstStyle>
            <a:lvl1pPr lvl="0" algn="l" defTabSz="914400" rtl="0" eaLnBrk="1" latinLnBrk="0" hangingPunct="1">
              <a:lnSpc>
                <a:spcPct val="90000"/>
              </a:lnSpc>
              <a:spcBef>
                <a:spcPts val="0"/>
              </a:spcBef>
              <a:spcAft>
                <a:spcPts val="0"/>
              </a:spcAft>
              <a:buClr>
                <a:srgbClr val="FFFFFF"/>
              </a:buClr>
              <a:buSzPts val="3600"/>
              <a:buFont typeface="Roboto Black"/>
              <a:buNone/>
              <a:defRPr sz="4800" b="0" kern="120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6933">
                <a:solidFill>
                  <a:srgbClr val="FFFFFF"/>
                </a:solidFill>
              </a:defRPr>
            </a:lvl2pPr>
            <a:lvl3pPr lvl="2" algn="ctr" rtl="0">
              <a:spcBef>
                <a:spcPts val="0"/>
              </a:spcBef>
              <a:spcAft>
                <a:spcPts val="0"/>
              </a:spcAft>
              <a:buClr>
                <a:srgbClr val="FFFFFF"/>
              </a:buClr>
              <a:buSzPts val="5200"/>
              <a:buNone/>
              <a:defRPr sz="6933">
                <a:solidFill>
                  <a:srgbClr val="FFFFFF"/>
                </a:solidFill>
              </a:defRPr>
            </a:lvl3pPr>
            <a:lvl4pPr lvl="3" algn="ctr" rtl="0">
              <a:spcBef>
                <a:spcPts val="0"/>
              </a:spcBef>
              <a:spcAft>
                <a:spcPts val="0"/>
              </a:spcAft>
              <a:buClr>
                <a:srgbClr val="FFFFFF"/>
              </a:buClr>
              <a:buSzPts val="5200"/>
              <a:buNone/>
              <a:defRPr sz="6933">
                <a:solidFill>
                  <a:srgbClr val="FFFFFF"/>
                </a:solidFill>
              </a:defRPr>
            </a:lvl4pPr>
            <a:lvl5pPr lvl="4" algn="ctr" rtl="0">
              <a:spcBef>
                <a:spcPts val="0"/>
              </a:spcBef>
              <a:spcAft>
                <a:spcPts val="0"/>
              </a:spcAft>
              <a:buClr>
                <a:srgbClr val="FFFFFF"/>
              </a:buClr>
              <a:buSzPts val="5200"/>
              <a:buNone/>
              <a:defRPr sz="6933">
                <a:solidFill>
                  <a:srgbClr val="FFFFFF"/>
                </a:solidFill>
              </a:defRPr>
            </a:lvl5pPr>
            <a:lvl6pPr lvl="5" algn="ctr" rtl="0">
              <a:spcBef>
                <a:spcPts val="0"/>
              </a:spcBef>
              <a:spcAft>
                <a:spcPts val="0"/>
              </a:spcAft>
              <a:buClr>
                <a:srgbClr val="FFFFFF"/>
              </a:buClr>
              <a:buSzPts val="5200"/>
              <a:buNone/>
              <a:defRPr sz="6933">
                <a:solidFill>
                  <a:srgbClr val="FFFFFF"/>
                </a:solidFill>
              </a:defRPr>
            </a:lvl6pPr>
            <a:lvl7pPr lvl="6" algn="ctr" rtl="0">
              <a:spcBef>
                <a:spcPts val="0"/>
              </a:spcBef>
              <a:spcAft>
                <a:spcPts val="0"/>
              </a:spcAft>
              <a:buClr>
                <a:srgbClr val="FFFFFF"/>
              </a:buClr>
              <a:buSzPts val="5200"/>
              <a:buNone/>
              <a:defRPr sz="6933">
                <a:solidFill>
                  <a:srgbClr val="FFFFFF"/>
                </a:solidFill>
              </a:defRPr>
            </a:lvl7pPr>
            <a:lvl8pPr lvl="7" algn="ctr" rtl="0">
              <a:spcBef>
                <a:spcPts val="0"/>
              </a:spcBef>
              <a:spcAft>
                <a:spcPts val="0"/>
              </a:spcAft>
              <a:buClr>
                <a:srgbClr val="FFFFFF"/>
              </a:buClr>
              <a:buSzPts val="5200"/>
              <a:buNone/>
              <a:defRPr sz="6933">
                <a:solidFill>
                  <a:srgbClr val="FFFFFF"/>
                </a:solidFill>
              </a:defRPr>
            </a:lvl8pPr>
            <a:lvl9pPr lvl="8" algn="ctr" rtl="0">
              <a:spcBef>
                <a:spcPts val="0"/>
              </a:spcBef>
              <a:spcAft>
                <a:spcPts val="0"/>
              </a:spcAft>
              <a:buClr>
                <a:srgbClr val="FFFFFF"/>
              </a:buClr>
              <a:buSzPts val="5200"/>
              <a:buNone/>
              <a:defRPr sz="6933">
                <a:solidFill>
                  <a:srgbClr val="FFFFFF"/>
                </a:solidFill>
              </a:defRPr>
            </a:lvl9pPr>
          </a:lstStyle>
          <a:p>
            <a:pPr algn="ctr"/>
            <a:r>
              <a:rPr lang="es" sz="3600"/>
              <a:t>Parents View </a:t>
            </a:r>
            <a:r>
              <a:rPr lang="es" sz="2800"/>
              <a:t>(Teacher’s Comments)</a:t>
            </a:r>
          </a:p>
        </p:txBody>
      </p:sp>
      <p:cxnSp>
        <p:nvCxnSpPr>
          <p:cNvPr id="11" name="Google Shape;253;p21">
            <a:extLst>
              <a:ext uri="{FF2B5EF4-FFF2-40B4-BE49-F238E27FC236}">
                <a16:creationId xmlns:a16="http://schemas.microsoft.com/office/drawing/2014/main" id="{F6EC463A-693C-4551-A62C-AAE1AC812344}"/>
              </a:ext>
            </a:extLst>
          </p:cNvPr>
          <p:cNvCxnSpPr/>
          <p:nvPr/>
        </p:nvCxnSpPr>
        <p:spPr>
          <a:xfrm>
            <a:off x="518769" y="777169"/>
            <a:ext cx="11360800" cy="0"/>
          </a:xfrm>
          <a:prstGeom prst="straightConnector1">
            <a:avLst/>
          </a:prstGeom>
          <a:noFill/>
          <a:ln w="9525" cap="flat" cmpd="sng">
            <a:solidFill>
              <a:srgbClr val="48FFD5"/>
            </a:solidFill>
            <a:prstDash val="solid"/>
            <a:round/>
            <a:headEnd type="none" w="med" len="med"/>
            <a:tailEnd type="none" w="med" len="med"/>
          </a:ln>
        </p:spPr>
      </p:cxnSp>
    </p:spTree>
    <p:extLst>
      <p:ext uri="{BB962C8B-B14F-4D97-AF65-F5344CB8AC3E}">
        <p14:creationId xmlns:p14="http://schemas.microsoft.com/office/powerpoint/2010/main" val="41964169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10" name="Google Shape;214;p21">
            <a:extLst>
              <a:ext uri="{FF2B5EF4-FFF2-40B4-BE49-F238E27FC236}">
                <a16:creationId xmlns:a16="http://schemas.microsoft.com/office/drawing/2014/main" id="{8EF1D845-92B2-4DFF-9700-536A67C69E8A}"/>
              </a:ext>
            </a:extLst>
          </p:cNvPr>
          <p:cNvSpPr txBox="1">
            <a:spLocks/>
          </p:cNvSpPr>
          <p:nvPr/>
        </p:nvSpPr>
        <p:spPr>
          <a:xfrm>
            <a:off x="415600" y="73821"/>
            <a:ext cx="11360800" cy="808800"/>
          </a:xfrm>
          <a:prstGeom prst="rect">
            <a:avLst/>
          </a:prstGeom>
        </p:spPr>
        <p:txBody>
          <a:bodyPr spcFirstLastPara="1" vert="horz" wrap="square" lIns="121900" tIns="121900" rIns="121900" bIns="121900" rtlCol="0" anchor="b" anchorCtr="0">
            <a:noAutofit/>
          </a:bodyPr>
          <a:lstStyle>
            <a:lvl1pPr lvl="0" algn="l" defTabSz="914400" rtl="0" eaLnBrk="1" latinLnBrk="0" hangingPunct="1">
              <a:lnSpc>
                <a:spcPct val="90000"/>
              </a:lnSpc>
              <a:spcBef>
                <a:spcPts val="0"/>
              </a:spcBef>
              <a:spcAft>
                <a:spcPts val="0"/>
              </a:spcAft>
              <a:buClr>
                <a:srgbClr val="FFFFFF"/>
              </a:buClr>
              <a:buSzPts val="3600"/>
              <a:buFont typeface="Roboto Black"/>
              <a:buNone/>
              <a:defRPr sz="4800" b="0" kern="120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6933">
                <a:solidFill>
                  <a:srgbClr val="FFFFFF"/>
                </a:solidFill>
              </a:defRPr>
            </a:lvl2pPr>
            <a:lvl3pPr lvl="2" algn="ctr" rtl="0">
              <a:spcBef>
                <a:spcPts val="0"/>
              </a:spcBef>
              <a:spcAft>
                <a:spcPts val="0"/>
              </a:spcAft>
              <a:buClr>
                <a:srgbClr val="FFFFFF"/>
              </a:buClr>
              <a:buSzPts val="5200"/>
              <a:buNone/>
              <a:defRPr sz="6933">
                <a:solidFill>
                  <a:srgbClr val="FFFFFF"/>
                </a:solidFill>
              </a:defRPr>
            </a:lvl3pPr>
            <a:lvl4pPr lvl="3" algn="ctr" rtl="0">
              <a:spcBef>
                <a:spcPts val="0"/>
              </a:spcBef>
              <a:spcAft>
                <a:spcPts val="0"/>
              </a:spcAft>
              <a:buClr>
                <a:srgbClr val="FFFFFF"/>
              </a:buClr>
              <a:buSzPts val="5200"/>
              <a:buNone/>
              <a:defRPr sz="6933">
                <a:solidFill>
                  <a:srgbClr val="FFFFFF"/>
                </a:solidFill>
              </a:defRPr>
            </a:lvl4pPr>
            <a:lvl5pPr lvl="4" algn="ctr" rtl="0">
              <a:spcBef>
                <a:spcPts val="0"/>
              </a:spcBef>
              <a:spcAft>
                <a:spcPts val="0"/>
              </a:spcAft>
              <a:buClr>
                <a:srgbClr val="FFFFFF"/>
              </a:buClr>
              <a:buSzPts val="5200"/>
              <a:buNone/>
              <a:defRPr sz="6933">
                <a:solidFill>
                  <a:srgbClr val="FFFFFF"/>
                </a:solidFill>
              </a:defRPr>
            </a:lvl5pPr>
            <a:lvl6pPr lvl="5" algn="ctr" rtl="0">
              <a:spcBef>
                <a:spcPts val="0"/>
              </a:spcBef>
              <a:spcAft>
                <a:spcPts val="0"/>
              </a:spcAft>
              <a:buClr>
                <a:srgbClr val="FFFFFF"/>
              </a:buClr>
              <a:buSzPts val="5200"/>
              <a:buNone/>
              <a:defRPr sz="6933">
                <a:solidFill>
                  <a:srgbClr val="FFFFFF"/>
                </a:solidFill>
              </a:defRPr>
            </a:lvl6pPr>
            <a:lvl7pPr lvl="6" algn="ctr" rtl="0">
              <a:spcBef>
                <a:spcPts val="0"/>
              </a:spcBef>
              <a:spcAft>
                <a:spcPts val="0"/>
              </a:spcAft>
              <a:buClr>
                <a:srgbClr val="FFFFFF"/>
              </a:buClr>
              <a:buSzPts val="5200"/>
              <a:buNone/>
              <a:defRPr sz="6933">
                <a:solidFill>
                  <a:srgbClr val="FFFFFF"/>
                </a:solidFill>
              </a:defRPr>
            </a:lvl7pPr>
            <a:lvl8pPr lvl="7" algn="ctr" rtl="0">
              <a:spcBef>
                <a:spcPts val="0"/>
              </a:spcBef>
              <a:spcAft>
                <a:spcPts val="0"/>
              </a:spcAft>
              <a:buClr>
                <a:srgbClr val="FFFFFF"/>
              </a:buClr>
              <a:buSzPts val="5200"/>
              <a:buNone/>
              <a:defRPr sz="6933">
                <a:solidFill>
                  <a:srgbClr val="FFFFFF"/>
                </a:solidFill>
              </a:defRPr>
            </a:lvl8pPr>
            <a:lvl9pPr lvl="8" algn="ctr" rtl="0">
              <a:spcBef>
                <a:spcPts val="0"/>
              </a:spcBef>
              <a:spcAft>
                <a:spcPts val="0"/>
              </a:spcAft>
              <a:buClr>
                <a:srgbClr val="FFFFFF"/>
              </a:buClr>
              <a:buSzPts val="5200"/>
              <a:buNone/>
              <a:defRPr sz="6933">
                <a:solidFill>
                  <a:srgbClr val="FFFFFF"/>
                </a:solidFill>
              </a:defRPr>
            </a:lvl9pPr>
          </a:lstStyle>
          <a:p>
            <a:pPr algn="ctr"/>
            <a:r>
              <a:rPr lang="es" sz="3600"/>
              <a:t>Notes Page</a:t>
            </a:r>
          </a:p>
        </p:txBody>
      </p:sp>
      <p:cxnSp>
        <p:nvCxnSpPr>
          <p:cNvPr id="11" name="Google Shape;253;p21">
            <a:extLst>
              <a:ext uri="{FF2B5EF4-FFF2-40B4-BE49-F238E27FC236}">
                <a16:creationId xmlns:a16="http://schemas.microsoft.com/office/drawing/2014/main" id="{F6EC463A-693C-4551-A62C-AAE1AC812344}"/>
              </a:ext>
            </a:extLst>
          </p:cNvPr>
          <p:cNvCxnSpPr/>
          <p:nvPr/>
        </p:nvCxnSpPr>
        <p:spPr>
          <a:xfrm>
            <a:off x="518769" y="777169"/>
            <a:ext cx="11360800" cy="0"/>
          </a:xfrm>
          <a:prstGeom prst="straightConnector1">
            <a:avLst/>
          </a:prstGeom>
          <a:noFill/>
          <a:ln w="9525" cap="flat" cmpd="sng">
            <a:solidFill>
              <a:srgbClr val="48FFD5"/>
            </a:solidFill>
            <a:prstDash val="solid"/>
            <a:round/>
            <a:headEnd type="none" w="med" len="med"/>
            <a:tailEnd type="none" w="med" len="med"/>
          </a:ln>
        </p:spPr>
      </p:cxnSp>
      <p:pic>
        <p:nvPicPr>
          <p:cNvPr id="3" name="Picture 3">
            <a:extLst>
              <a:ext uri="{FF2B5EF4-FFF2-40B4-BE49-F238E27FC236}">
                <a16:creationId xmlns:a16="http://schemas.microsoft.com/office/drawing/2014/main" id="{5A9220B0-17A7-4C0A-9EDE-CAA1548AB127}"/>
              </a:ext>
            </a:extLst>
          </p:cNvPr>
          <p:cNvPicPr>
            <a:picLocks noChangeAspect="1"/>
          </p:cNvPicPr>
          <p:nvPr/>
        </p:nvPicPr>
        <p:blipFill>
          <a:blip r:embed="rId3"/>
          <a:stretch>
            <a:fillRect/>
          </a:stretch>
        </p:blipFill>
        <p:spPr>
          <a:xfrm>
            <a:off x="691056" y="980107"/>
            <a:ext cx="10901854" cy="4937199"/>
          </a:xfrm>
          <a:prstGeom prst="rect">
            <a:avLst/>
          </a:prstGeom>
        </p:spPr>
      </p:pic>
    </p:spTree>
    <p:extLst>
      <p:ext uri="{BB962C8B-B14F-4D97-AF65-F5344CB8AC3E}">
        <p14:creationId xmlns:p14="http://schemas.microsoft.com/office/powerpoint/2010/main" val="4982530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1"/>
          <p:cNvSpPr txBox="1">
            <a:spLocks noGrp="1"/>
          </p:cNvSpPr>
          <p:nvPr>
            <p:ph type="ctrTitle"/>
          </p:nvPr>
        </p:nvSpPr>
        <p:spPr>
          <a:xfrm>
            <a:off x="415600" y="73821"/>
            <a:ext cx="11360800" cy="808800"/>
          </a:xfrm>
          <a:prstGeom prst="rect">
            <a:avLst/>
          </a:prstGeom>
        </p:spPr>
        <p:txBody>
          <a:bodyPr spcFirstLastPara="1" vert="horz" wrap="square" lIns="121900" tIns="121900" rIns="121900" bIns="121900" rtlCol="0" anchor="b" anchorCtr="0">
            <a:noAutofit/>
          </a:bodyPr>
          <a:lstStyle/>
          <a:p>
            <a:r>
              <a:rPr lang="es"/>
              <a:t>Notes</a:t>
            </a:r>
          </a:p>
        </p:txBody>
      </p:sp>
      <p:cxnSp>
        <p:nvCxnSpPr>
          <p:cNvPr id="253" name="Google Shape;253;p21"/>
          <p:cNvCxnSpPr/>
          <p:nvPr/>
        </p:nvCxnSpPr>
        <p:spPr>
          <a:xfrm>
            <a:off x="518769" y="777169"/>
            <a:ext cx="11360800" cy="0"/>
          </a:xfrm>
          <a:prstGeom prst="straightConnector1">
            <a:avLst/>
          </a:prstGeom>
          <a:noFill/>
          <a:ln w="9525" cap="flat" cmpd="sng">
            <a:solidFill>
              <a:srgbClr val="48FFD5"/>
            </a:solidFill>
            <a:prstDash val="solid"/>
            <a:round/>
            <a:headEnd type="none" w="med" len="med"/>
            <a:tailEnd type="none" w="med" len="med"/>
          </a:ln>
        </p:spPr>
      </p:cxnSp>
      <p:sp>
        <p:nvSpPr>
          <p:cNvPr id="78" name="Google Shape;227;p21">
            <a:extLst>
              <a:ext uri="{FF2B5EF4-FFF2-40B4-BE49-F238E27FC236}">
                <a16:creationId xmlns:a16="http://schemas.microsoft.com/office/drawing/2014/main" id="{C321A4EB-B61B-48A0-A0D3-20D07466CB6D}"/>
              </a:ext>
            </a:extLst>
          </p:cNvPr>
          <p:cNvSpPr txBox="1">
            <a:spLocks noGrp="1"/>
          </p:cNvSpPr>
          <p:nvPr>
            <p:ph type="ctrTitle" idx="16"/>
          </p:nvPr>
        </p:nvSpPr>
        <p:spPr>
          <a:xfrm>
            <a:off x="558182" y="4022587"/>
            <a:ext cx="10618669" cy="1030155"/>
          </a:xfrm>
          <a:prstGeom prst="rect">
            <a:avLst/>
          </a:prstGeom>
        </p:spPr>
        <p:txBody>
          <a:bodyPr spcFirstLastPara="1" vert="horz" wrap="square" lIns="121900" tIns="121900" rIns="121900" bIns="121900" rtlCol="0" anchor="b" anchorCtr="0">
            <a:noAutofit/>
          </a:bodyPr>
          <a:lstStyle/>
          <a:p>
            <a:pPr marL="285750" indent="-285750" algn="l">
              <a:buFont typeface="Wingdings"/>
              <a:buChar char="§"/>
            </a:pPr>
            <a:r>
              <a:rPr lang="en-IN" sz="2800"/>
              <a:t>It is a feature that works exactly as a personal note book</a:t>
            </a:r>
          </a:p>
          <a:p>
            <a:pPr marL="285750" indent="-285750" algn="l">
              <a:buFont typeface="Wingdings"/>
              <a:buChar char="§"/>
            </a:pPr>
            <a:endParaRPr lang="en-IN" sz="2800"/>
          </a:p>
          <a:p>
            <a:pPr marL="285750" indent="-285750" algn="l">
              <a:buFont typeface="Wingdings"/>
              <a:buChar char="§"/>
            </a:pPr>
            <a:r>
              <a:rPr lang="en-IN" sz="2800"/>
              <a:t>We can add content with a title for easy access</a:t>
            </a:r>
          </a:p>
          <a:p>
            <a:pPr marL="285750" indent="-285750" algn="l">
              <a:buFont typeface="Wingdings"/>
              <a:buChar char="§"/>
            </a:pPr>
            <a:endParaRPr lang="en-IN" sz="2800"/>
          </a:p>
          <a:p>
            <a:pPr marL="285750" indent="-285750" algn="l">
              <a:buFont typeface="Wingdings"/>
              <a:buChar char="§"/>
            </a:pPr>
            <a:r>
              <a:rPr lang="en-IN" sz="2800"/>
              <a:t>We can update the already existing notes just by a click</a:t>
            </a:r>
          </a:p>
          <a:p>
            <a:pPr marL="285750" indent="-285750" algn="l">
              <a:buFont typeface="Wingdings"/>
              <a:buChar char="§"/>
            </a:pPr>
            <a:endParaRPr lang="en-IN" sz="2800"/>
          </a:p>
          <a:p>
            <a:pPr marL="285750" indent="-285750" algn="l">
              <a:buFont typeface="Wingdings"/>
              <a:buChar char="§"/>
            </a:pPr>
            <a:r>
              <a:rPr lang="en-IN" sz="2800"/>
              <a:t>Users can access only their notes which are saved in their accounts</a:t>
            </a:r>
            <a:endParaRPr lang="en-IN" sz="1800"/>
          </a:p>
          <a:p>
            <a:pPr algn="l"/>
            <a:endParaRPr lang="en-IN" sz="1800"/>
          </a:p>
        </p:txBody>
      </p:sp>
    </p:spTree>
    <p:extLst>
      <p:ext uri="{BB962C8B-B14F-4D97-AF65-F5344CB8AC3E}">
        <p14:creationId xmlns:p14="http://schemas.microsoft.com/office/powerpoint/2010/main" val="24163640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3016747D7993C41B799592FE5344D1C" ma:contentTypeVersion="9" ma:contentTypeDescription="Create a new document." ma:contentTypeScope="" ma:versionID="67f3b1c7e88f0c2d411200e74a58f581">
  <xsd:schema xmlns:xsd="http://www.w3.org/2001/XMLSchema" xmlns:xs="http://www.w3.org/2001/XMLSchema" xmlns:p="http://schemas.microsoft.com/office/2006/metadata/properties" xmlns:ns2="0a30006a-b75f-42b3-bbcc-370a00058c91" targetNamespace="http://schemas.microsoft.com/office/2006/metadata/properties" ma:root="true" ma:fieldsID="26654ac60f658491acfb08cc3bb3621d" ns2:_="">
    <xsd:import namespace="0a30006a-b75f-42b3-bbcc-370a00058c91"/>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OCR" minOccurs="0"/>
                <xsd:element ref="ns2:MediaServiceGenerationTime" minOccurs="0"/>
                <xsd:element ref="ns2:MediaServiceEventHashCode"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30006a-b75f-42b3-bbcc-370a00058c9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41D1D55-1DBE-417A-B1D5-63DFF49CA8E9}">
  <ds:schemaRefs>
    <ds:schemaRef ds:uri="0a30006a-b75f-42b3-bbcc-370a00058c9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CBED327A-055B-4FA5-84FE-A5E1784A219D}">
  <ds:schemaRefs>
    <ds:schemaRef ds:uri="http://schemas.microsoft.com/sharepoint/v3/contenttype/forms"/>
  </ds:schemaRefs>
</ds:datastoreItem>
</file>

<file path=customXml/itemProps3.xml><?xml version="1.0" encoding="utf-8"?>
<ds:datastoreItem xmlns:ds="http://schemas.openxmlformats.org/officeDocument/2006/customXml" ds:itemID="{178FBC40-DD6B-4B22-BDD2-61178E682CEF}">
  <ds:schemaRefs>
    <ds:schemaRef ds:uri="0a30006a-b75f-42b3-bbcc-370a00058c91"/>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{DA227C30-E4ED-F54C-94B4-0D3F7D284725}tf10001119</Template>
  <TotalTime>0</TotalTime>
  <Words>1867</Words>
  <Application>Microsoft Macintosh PowerPoint</Application>
  <PresentationFormat>Widescreen</PresentationFormat>
  <Paragraphs>162</Paragraphs>
  <Slides>23</Slides>
  <Notes>19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23</vt:i4>
      </vt:variant>
    </vt:vector>
  </HeadingPairs>
  <TitlesOfParts>
    <vt:vector size="33" baseType="lpstr">
      <vt:lpstr>Arial</vt:lpstr>
      <vt:lpstr>Calibri</vt:lpstr>
      <vt:lpstr>Calibri Light</vt:lpstr>
      <vt:lpstr>Impact</vt:lpstr>
      <vt:lpstr>Roboto Black</vt:lpstr>
      <vt:lpstr>Roboto Mono Regular</vt:lpstr>
      <vt:lpstr>Segoe UI</vt:lpstr>
      <vt:lpstr>Slack-Lato</vt:lpstr>
      <vt:lpstr>Wingdings</vt:lpstr>
      <vt:lpstr>Office Theme</vt:lpstr>
      <vt:lpstr>WEB PROJECT StudE</vt:lpstr>
      <vt:lpstr>PowerPoint Presentation</vt:lpstr>
      <vt:lpstr>Modal window for Dictionary</vt:lpstr>
      <vt:lpstr>PowerPoint Presentation</vt:lpstr>
      <vt:lpstr>QnA &amp; NavTabs</vt:lpstr>
      <vt:lpstr>PowerPoint Presentation</vt:lpstr>
      <vt:lpstr>View  Comments</vt:lpstr>
      <vt:lpstr>PowerPoint Presentation</vt:lpstr>
      <vt:lpstr>Notes</vt:lpstr>
      <vt:lpstr>PowerPoint Presentation</vt:lpstr>
      <vt:lpstr>Discussions</vt:lpstr>
      <vt:lpstr>Technical Questions</vt:lpstr>
      <vt:lpstr>Question - 1</vt:lpstr>
      <vt:lpstr>Question - 2</vt:lpstr>
      <vt:lpstr>Question - 3</vt:lpstr>
      <vt:lpstr>Question - 4</vt:lpstr>
      <vt:lpstr>Question - 5</vt:lpstr>
      <vt:lpstr>Question – 5 (cont…)</vt:lpstr>
      <vt:lpstr>Question - 6</vt:lpstr>
      <vt:lpstr>Question - 7</vt:lpstr>
      <vt:lpstr>Question - 8</vt:lpstr>
      <vt:lpstr>Question - 9</vt:lpstr>
      <vt:lpstr>Refrences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dc:title>
  <dc:creator>Prashant Sarvi</dc:creator>
  <cp:lastModifiedBy>Prashant Sarvi</cp:lastModifiedBy>
  <cp:revision>2</cp:revision>
  <dcterms:created xsi:type="dcterms:W3CDTF">2021-04-02T18:24:44Z</dcterms:created>
  <dcterms:modified xsi:type="dcterms:W3CDTF">2021-04-03T02:55:04Z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0x010100E3016747D7993C41B799592FE5344D1C</vt:lpwstr>
  </property>
</Properties>
</file>

<file path=docProps/thumbnail.jpeg>
</file>